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sldIdLst>
    <p:sldId id="256" r:id="rId2"/>
    <p:sldId id="273" r:id="rId3"/>
    <p:sldId id="261" r:id="rId4"/>
    <p:sldId id="258" r:id="rId5"/>
    <p:sldId id="269" r:id="rId6"/>
    <p:sldId id="262" r:id="rId7"/>
    <p:sldId id="270" r:id="rId8"/>
    <p:sldId id="264" r:id="rId9"/>
    <p:sldId id="271" r:id="rId10"/>
    <p:sldId id="265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" y="1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37:22.2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14295 7943 192 0,'0'-9'71'0,"-4"3"-55"0,4 2 13 0,0 4 2 16,0 0-5-16,-3 0 2 15,3-3-10-15,0 3 0 16,0 0-11-16,0-3-2 0,0 0 1 16,3-3 1-16,1-1 1 15,3-2 0-15,3 0 0 16,1-1 0-16,3 1 2 15,4-1 4-15,3 4 3 16,0 6-5-16,4 0 1 0,-4 10 1 16,-4-1 1-1,-3 10-4-15,-3 0 1 0,-4 12-3 16,-7-3 0-16,0-9-5 16,-10 25-3-16,2-10 0 15,-9 10-1-15,3-6 0 16,-4 6 0-16,4-10 0 15,3-2 0-15,1-4 0 16,3 3 0-16,3-9 2 16,4-6 1-16,0 0 1 15,14-7 2-15,-3 0-1 16,14-6 0-16,-4-3-3 16,14 0-2-16,-7 0-2 0,8 7 1 15,6-4 1-15,-14 3 2 16,-3-3-3-16,0 7 0 15,-8-4-26-15,4 3-11 16,-3-2-23-16,0-1-10 16,-4-3-71-1</inkml:trace>
  <inkml:trace contextRef="#ctx0" brushRef="#br0" timeOffset="541.148">15053 7733 208 0,'-3'-12'79'0,"-1"5"-61"0,0 1 6 0,1 3 0 15,-1 3-6-15,1 0 1 16,-4 3-1-16,0 6-2 16,-4 4-8-16,1 0 1 0,-5 12 2 15,1 3-2-15,0 6 0 16,0 13-3-16,4 10 1 16,3-16 0-16,3 18 1 15,4-9-2-15,7 4 1 16,11 18-6-16,-4-28-1 15,0-7 0-15,11 1 2 16,10 3-1-16,-10-16-1 16,-4-6-4-16,3-4 0 15,-6-2-27-15,0-4-11 16,-4 1-67-16,0-7-52 16,-3 0 65-16</inkml:trace>
  <inkml:trace contextRef="#ctx0" brushRef="#br0" timeOffset="2221.169">15378 7877 176 0,'10'-12'68'0,"-6"6"-52"0,-1 6 14 0,-3 0 4 16,0 0-11-16,0 0 0 0,0 0-10 15,0 0-3-15,-7 6-5 16,0 3 5-16,0 4 5 0,-4 6-3 15,1 9 1-15,-1 3-6 16,1-3-2-16,3-3-2 16,-4 10-3-16,4-7 1 15,0 10 1-15,0-10-1 16,0 7-1-16,0-7-2 16,0-3 1-16,0 9 1 15,3-21 0-15,1 6-14 16,-1-7-3-16,1-2-48 0,3-7-23 15,0-3-12 1</inkml:trace>
  <inkml:trace contextRef="#ctx0" brushRef="#br0" timeOffset="2483.344">15215 7937 244 0,'4'0'93'0,"-1"0"-72"0,4 0 9 0,-3 3 2 15,3 3-18-15,0 4-2 0,4 5-8 16,-1 7-3-16,1-3 0 16,-4 3-4-16,7 13 2 0,7 5 1 15,-3-5 2-15,-4-7-8 16,7 0-1-16,4 7-25 15,-8-16-9-15,-2-1-69 16</inkml:trace>
  <inkml:trace contextRef="#ctx0" brushRef="#br0" timeOffset="2752.088">15699 7865 248 0,'3'-6'93'0,"1"6"-72"0,3 0 9 0,-7 6-1 16,3-3-15-16,1 6-3 16,-1 10-7-16,1 6-3 15,-1 13 0-15,1 3-4 0,-1 3 2 16,4-1-4-16,1-2 1 15,-1-3-22-15,0-7-11 16,-4-6-27-16,4-12-12 16,4 3-8-1</inkml:trace>
  <inkml:trace contextRef="#ctx0" brushRef="#br0" timeOffset="2930.189">15593 8075 248 0,'7'6'93'0,"3"-3"-72"0,12-3 0 15,-12 0-4-15,4 0-12 16,4 0-3-16,7 0-28 16,-1 0-10-16,5 0-68 15,2 3-30-15</inkml:trace>
  <inkml:trace contextRef="#ctx0" brushRef="#br0" timeOffset="3184.085">15970 7859 288 0,'0'0'107'0,"4"6"-83"0,3 3 10 0,-4-6 0 16,4 7-17-16,0 5-2 16,4 1-9-16,0 12-4 15,-1 7-1-15,1 6-4 0,3 3 2 16,-3-4-17-16,-1-2-5 0,1 0-33 16,-1-7-12-16,-3-9-48 15</inkml:trace>
  <inkml:trace contextRef="#ctx0" brushRef="#br0" timeOffset="3576.569">16203 7608 244 0,'7'-3'90'0,"0"3"-70"0,11 3 21 0,-8 6 4 15,8 7-8-15,10 9-2 16,8 9-22-16,2 4-7 16,-2 3-5-16,-5 3-1 0,-6 9 2 15,-4 7-1-15,-7-4-1 16,-3 0-2-16,-8-9 1 16,1-6-21-16,-8-13-8 15,-3 1-42-15,-3-7-19 0,-1-7-21 16</inkml:trace>
  <inkml:trace contextRef="#ctx0" brushRef="#br0" timeOffset="4281.128">14418 7583 264 0,'-7'6'99'0,"3"-3"-77"0,1 3 7 0,3-6-3 0,0 0-10 16,0 0 1-16,0 0-6 15,0-3 1-15,3-3-7 16,8-7 4-16,7-5 3 0,10-1 0 16,11 0 1-16,7 0-3 0,-1 0-1 15,5 10-3-15,6-4 1 16,8 4-6-16,3 6-1 16,0 3 2-1,-4 6 3-15,-6 4 4 0,-8-1 2 16,-7 10-5-1,-10-4-4-15,-7 1-1 0,-7 0 1 16,-8-1-3-16,-3-2 0 16,-3-4-26-16,-1 1-9 15,1-1-22-15,-4-6-8 16,3-3-69 0</inkml:trace>
  <inkml:trace contextRef="#ctx0" brushRef="#br0" timeOffset="4759.715">14309 7511 304 0,'7'-29'115'0,"-4"17"-89"0,4-7 10 0,-3 13-2 15,6-4-19-15,12 1-3 16,9-1-2-16,15-2 1 15,14-1-5-15,4 4 0 0,6 0 1 16,22-7-1-16,10 7-1 16,4-7 3-16,7 3 3 15,18 1 2-15,-8 5 5 16,-10 7-6-16,-4 7-2 16,-3 5-5-16,-7 7-2 15,-14 0-3-15,-15 12-1 16,-13 1 1-16,-8 5 0 15,-10 4 0-15,-18-13 2 16,-3-3-25-16,-4 4-10 16,0-11-38-16,0 1-17 0,-4 0-62 15</inkml:trace>
  <inkml:trace contextRef="#ctx0" brushRef="#br0" timeOffset="5870.157">17268 7743 172 0,'-7'-10'66'0,"7"10"-52"0,-7-12 14 16,4 8 5-16,3-2-6 15,0 3 1-15,0-6-4 16,3-7-1-16,4 0-12 16,4 1 4-16,3-1 5 0,4 7 0 15,-1 5 3-15,5 8-9 16,-5 5-3-16,1 16-2 16,-8 3 1-16,-6 4-3 15,-4-1-2-15,-7 10 2 16,-7 0 0-16,-4 2 1 0,1-2 2 15,2-6-5-15,-2 5-3 16,3-5-4-16,3-1 1 16,0-5 3-16,8-4 1 15,-1-3-6-15,11-7 0 16,1-2 1-16,16-7 3 16,-6 0 2-16,17-9 1 15,-3 3-2-15,3-3-2 16,11-3-2-16,-18 3-1 15,-3-4-40-15,0 7-17 16,3 0-44-16,0-9-19 16,4 0 16-16</inkml:trace>
  <inkml:trace contextRef="#ctx0" brushRef="#br0" timeOffset="6223.482">18034 7743 268 0,'-4'-4'101'0,"4"4"-78"0,-10 10 2 0,3-7-3 16,0 6-8-16,-4 7 2 16,-3-3-11-16,0 2-3 15,-4 4-2-15,1 3 0 0,-1 0 0 16,0 6 0-16,1 0 0 16,3 7-3-16,3-10 0 15,1-6-20-15,-1 6-10 16,4-6-25-16,0 0-9 15,0-4-30 1</inkml:trace>
  <inkml:trace contextRef="#ctx0" brushRef="#br0" timeOffset="6458.953">17731 7790 248 0,'0'-7'93'0,"7"7"-72"0,3 0 16 16,-3 3 4-16,4 1-20 16,3 2-4-16,0 0-8 15,4 4-4-15,-1 5-2 16,1 1-3-16,0 6 3 0,-1 0-2 16,1 9-1-16,0 4-4 15,-1-4 0-15,4 3-38 16,-3-8-14-16,0-8-67 15</inkml:trace>
  <inkml:trace contextRef="#ctx0" brushRef="#br0" timeOffset="6732.8">18246 7667 292 0,'-4'10'110'0,"8"-7"-86"0,6 3 11 0,-6 0-1 0,6 4-21 15,1 2-5-15,-4-2-5 16,0 5-3-16,4 7 1 16,-4-3-1-16,3 9 0 0,4 13 0 15,-3-3 0-15,0 9-27 16,-4-10-11-1,0-5-25-15,0-7-11 0,0-9-33 16</inkml:trace>
  <inkml:trace contextRef="#ctx0" brushRef="#br0" timeOffset="6942.331">18157 7874 224 0,'-21'3'85'0,"18"4"-66"0,3-4-1 0,0 3-3 16,3-3-7-16,4-3 3 16,11 0-2-16,7 0 0 15,10 0-5-15,7-3-3 0,-10-3 0 16,-4 6 1-16,8-10 1 16,6 1-8-16,-7 0-4 15,-3-1-101 1</inkml:trace>
  <inkml:trace contextRef="#ctx0" brushRef="#br0" timeOffset="7957.732">18538 7674 224 0,'-3'-10'85'0,"-1"7"-66"0,8-6 8 0,-4 6-2 15,3-4 0-15,1 1 2 16,3-3-1-16,0-1-1 15,4 1-14-15,-1-1 2 0,4 4 3 16,1 3-6-16,2 6-1 16,1 10 1-16,-4 9 4 15,-4 3-2-15,-2-3 1 0,-5-4-3 16,-3 11 1-16,0-7-4 16,-3 6 1-16,-5 6-5 15,5-2-2-15,-1-4 0 16,4 0-1-16,0-3 0 15,4 0 0-15,3-6-3 16,4-3 2-16,6-4 3 16,8-2 3-16,7-7-2 15,-8-3 0-15,-2 0-3 16,6 0-1-16,7 0 1 16,-3-10 2-16,-8 7-36 15,-2-3-17-15,-5 0-23 16,-3-4-9-16,1 1-48 15</inkml:trace>
  <inkml:trace contextRef="#ctx0" brushRef="#br0" timeOffset="10389.998">17653 3964 212 0,'0'-9'79'0,"-4"9"-61"0,4 0 12 0,0 0 2 15,0 0-11-15,0 6 1 16,0 7-2-16,0-4 0 16,0 16-11-16,0 10-1 0,0 5 2 15,0-5-2-15,-3 37 1 16,3-19-5-16,-4 48-1 0,1-23 1 15,3 19 0-15,0-18 0 16,0 5 2-16,0-18-1 16,0 6 2-16,0-15-4 15,3-1-2-15,1-12 2 16,-1-6 0-16,-3-13 1 16,0-6 2-16,0-4-1 15,0-12 2-15,0 1 0 16,0-17 3-16,0 4-5 15,-3-26-3-15,-1 13-1 16,1-47-1-16,-1 10 0 16,1-32 0-16,3-25-3 15,0 3 2-15,3 12 1 16,1 14 0-16,-1 15 0 0,1 9 2 16,3 10-3-1,-3 12-2-15,-1 13 2 0,1 2 2 16,-1 11 2-16,-3 9 1 15,0 6-2-15,0 6 1 16,0 22-2-16,-3 10 2 16,-1 18-2-16,1-9-1 15,-1-6 1-15,0 31-1 16,4-19 0-16,0 32 0 16,0-19 0-16,0 6 0 15,0-13-3-15,0-2 2 16,0-16 3-16,0-1 1 0,0-8-1 15,0-7-2-15,0-6 1 16,0-4-1-16,0-2 2 16,-3-13 3-16,-1-10-2 15,1-8-2-15,-1 8 0 16,1-40-1-16,-1 9-3 16,1-31 2-16,-1-38 1 15,4-2 0-15,0 14-3 16,0 20 2-16,0 12 1 15,0 10 0-15,0 12 0 16,0 9 2-16,0 17-1 16,0 5-1-16,0 4-2 15,0 12 1-15,0 3-1 0,-7 22 0 16,7 0 2-16,-3 32 0 16,3-10 0-16,-4 25 0 15,1-15 2-15,-1 34 1 16,1 13-8-16,3-38-4 15,0-13-6-15,0-6-4 16,0-3-11-16,-4-9-6 16,4-7-28-16,0-6-11 15,0 4-44 1</inkml:trace>
  <inkml:trace contextRef="#ctx0" brushRef="#br0" timeOffset="12265.223">14277 9545 140 0,'7'-18'52'0,"-7"18"-41"0,0-25 11 0,0 21 3 16,0-8 1-16,0 3 4 15,0-7-3-15,0 3-2 0,0-9-13 16,0 7 8-16,0-1 6 0,0 3 1 16,0-2 2-16,0 2-1 15,0 4 2-15,0-1-5 16,0 4-1-16,0 3-4 15,4 6-1-15,-4 0-4 16,0 16-1-16,0-3-2 16,0 28 0-16,0 3-6 15,0 15-2-15,-4 29-4 16,0 3-1-16,1-3 3 0,3-22 1 16,0-15-1-16,0-4-2 15,3 6-2-15,1-15 1 16,0-3-1-16,-1-20 0 15,-3-2-27-15,4-3-10 16,-4-4-19-16,3-6-6 16,1-3-20-16,-4-3-10 15,0 0-15 1</inkml:trace>
  <inkml:trace contextRef="#ctx0" brushRef="#br0" timeOffset="12716.323">13921 9677 244 0,'-7'-16'93'0,"7"16"-72"16,-7-12 9-16,3 12 2 0,0-3-11 15,1 3-2-15,3 0-7 16,0 0-2-16,0 6-6 16,0 0 4-16,3 4 2 0,1-1 3 0,10 1 5 15,-3-1 1-15,13 0 3 16,-2-2-1-16,16-1-1 15,-6-3-4-15,14 0-2 16,-7 0-6-16,14 0-3 16,-7 1-5-16,14 2 0 15,14 0 0-15,-21-3 2 16,-11-3-1-16,4 0-1 16,-7 0 1-16,-1-3 1 15,-6 0-14-15,-4 0-7 16,-3 0-34-16,-4 0-16 15,-3-1-90 1</inkml:trace>
  <inkml:trace contextRef="#ctx0" brushRef="#br0" timeOffset="13122.977">15032 9812 264 0,'-4'-6'101'0,"4"6"-78"0,0-3 15 0,0 3 2 16,0 0-13-16,0 0-3 16,4 3-10-16,-1 3-4 15,1 7-5-15,-1 5-4 0,1 26 0 16,0-9-1-16,-1 21 2 16,-3-15-1-16,0 6-1 15,0-3 1-15,0 0-1 16,0-7-5-16,4-8-1 15,-1 2-26-15,1-9-11 16,3 3-11-16,-4-16-5 16,1 7-53-1</inkml:trace>
  <inkml:trace contextRef="#ctx0" brushRef="#br0" timeOffset="14050.884">15402 9690 276 0,'-7'0'104'0,"7"0"-81"0,-3 0 7 0,3 0-1 0,0 0-9 16,0 0 0-16,0 0-7 16,0 0-3-16,7 0-5 15,-4 6 1-15,8-3 0 0,-1-3 4 16,8 6 1-16,-4-2 1 15,14-1 2-15,-6-3-5 16,9 0-1-16,-2 0-4 16,6-7-1-16,-3 1-1 15,10 3 1-15,-7-3 0 16,11-4 1-16,-7 1-2 16,3 6 1-16,-7-4 0 15,-3 4 3-15,-7 0-3 16,-4 0-2-16,-3 0 6 15,-4 3 5-15,-4 0-4 16,-6 0-2-16,-1 0-1 0,-10 0-1 16,0 0 0-16,-10 0 0 15,3 0-2-15,-15 0 1 16,-13 0-4-16,10 3 0 16,4 0 1-16,-7 3 0 15,7-6-3-15,-8 7 2 16,-6-4 1-16,14-3 2 15,3 0-3-15,4 0 0 16,3 0-1-16,8 0-2 16,3 0 3-16,7 0 0 15,7 6-2-15,0-3 0 16,0-3 2-16,3 7 0 16,1-4 3-16,3-3 1 15,0 0 1-15,4 0 2 16,7 0-3-16,-4 0-2 0,3 6 0 15,-6-6 1-15,-4 0-1 16,4 0-1-16,-4 0 1 16,-4 0-1-16,5 0-7 15,-8 0 0-15,-4 0-30 16,1 0-11-16,-4 0-41 16,0-6-16-16,0 6-35 15</inkml:trace>
  <inkml:trace contextRef="#ctx0" brushRef="#br0" timeOffset="15509.089">22035 11123 216 0,'3'-16'82'0,"-3"7"-64"0,0-4 13 0,0 7 1 16,0-1-4-16,0-2 1 16,0 3-5-16,-3 0-1 15,-5 6-12-15,1 9-2 0,-3 10 1 16,-4 6-2-16,-7 12 3 15,-4 17-4-15,-3 24-2 16,-1 13 6-16,-2 6 3 16,-1 19-1-16,14-19 2 15,4-18-6-15,11 18-1 16,-1-22 0-16,18 13 0 16,-3-19-4-16,13-3-3 15,-6-6 0-15,10-7-1 16,-6-9 0-16,6-4 2 15,-7-8-12-15,0-4-3 0,-3-3-25 16,-4-6-8-16,0-3-18 16,-3-10-5-16,-4 0-58 15</inkml:trace>
  <inkml:trace contextRef="#ctx0" brushRef="#br0" timeOffset="16094.614">22419 11439 248 0,'0'-18'93'0,"0"8"-72"0,4-2 20 16,-4 8 4-16,0-2-12 15,0 3-4-15,3 3-9 16,-3 9 0-16,0 10-11 15,0 13-3-15,0 5 0 0,0 7-3 16,0 6-2-16,0 0 0 16,0 16-1-16,0 0 0 15,0-16 0-15,0-9 0 0,4 6 2 16,-1-6-1-16,1 0-1 16,-1-10-10-16,1-3-4 15,-1-3-22-15,1-6-9 16,-1-3-42-16,-3-4-18 15,0-2 1 1</inkml:trace>
  <inkml:trace contextRef="#ctx0" brushRef="#br0" timeOffset="16409.936">22162 11781 260 0,'7'-6'99'0,"-4"3"-77"16,8-7 18-16,-4 7 4 0,0-3-1 15,3-4 4-15,4 7-13 16,1-3-5-16,2 3-17 16,4 3-5-16,1 0-3 0,2 3-2 15,1-3 1-15,3 6-2 16,4-6-1-16,3 0 1 15,8 0-1-15,-1 0 0 16,4 0 0-16,-4 0-3 16,-3 3 0-16,-4-3-27 15,-7 7-12-15,-3-4-23 16,-4-3-8-16,-3 6-64 16</inkml:trace>
  <inkml:trace contextRef="#ctx0" brushRef="#br0" timeOffset="16589.478">22913 11825 260 0,'3'-3'99'0,"-3"3"-77"0,4-3 18 0,-4 3 4 0</inkml:trace>
  <inkml:trace contextRef="#ctx0" brushRef="#br0" timeOffset="16753.256">22924 11828 517 0,'3'16'29'0,"-3"-1"-16"16,0 4-9-16,0 19-3 0,0-7-4 16,-3 7 2-16,-1 0 1 15,0 2 2-15,4-5-3 16,0 2 0-16,0-5-12 15,0-1-5-15,0-6-21 16,0-3-10-16,0-3-27 16,4-10-12-16,0 1-11 15</inkml:trace>
  <inkml:trace contextRef="#ctx0" brushRef="#br0" timeOffset="17386.623">23354 11609 252 0,'-4'0'96'0,"4"0"-75"0,0 0 8 16,0 0-1-16,0 6-4 15,0-6 1-15,0 3-3 16,0-3 1-16,4 0-13 16,-1 6 3-16,4-3 1 0,1-3-3 15,-1 7-1-15,0-4-4 16,10-3-1-16,15 0-1 16,-7 0 0-16,-4 0 2 0,14 0 1 15,15 0-1 1,-15-3-1-16,-7-4-1 0,4 7 0 15,-4-3-2-15,-3-3-2 16,-4 6 1-16,0 0 1 16,-3 0-1-16,-4 0-1 15,0 0 1-15,-3 0 1 16,-4 0-1-16,0 0 2 16,0 0-2-16,-4 0-1 15,1 0 1-15,-1 0-1 16,1 0-3-16,-1 0 0 15,1 6-18-15,-4-3-7 16,0-3-14-16,0 7-6 16,0-4-18-16,3-3-9 0,-3 6-43 31</inkml:trace>
  <inkml:trace contextRef="#ctx0" brushRef="#br0" timeOffset="17852.054">24091 11185 328 0,'4'-6'123'0,"3"3"-95"0,10 0 14 0,-6 3-1 16,3 0-17-16,4 6-3 15,3 7-12-15,0 9-6 16,4 12-2-16,-1 22-1 0,-6 4 2 15,-4-13-1-15,0 35 2 16,4 34-2-16,-4 0-1 16,-3-13 1-16,-8-34 1 15,1-12-1-15,-4 2 2 0,0-6-4 16,-7 1 0-16,0-10-4 16,-4-4-1-16,0-8-22 15,-3-4-6 1,4-3-16-16,-4-6-4 0,3-3-46 15,0-4-60 1,1 1 48-16</inkml:trace>
  <inkml:trace contextRef="#ctx0" brushRef="#br0" timeOffset="19564.245">14347 14597 200 0,'0'-13'77'0,"-3"7"-60"0,-1 3 13 16,4 3 3-16,0 0-8 16,-3 0 0-16,3 0-5 15,-4 3-1-15,1 6-10 16,-4 7 3-16,0 12 2 0,0 26-3 16,0 11-1-16,3 11-2 15,1 21 0-15,3 22 0 16,0 10 2-16,3 27-1 15,4 11 0-15,4-11-5 16,3 7-3-16,7-9 0 16,4-22-1-16,3-23-3 0,0-21 2 15,4-22-1-15,0-13 0 16,-4-15 0 0,0-13 0-16,-3-12-31 0,-4-13-15 15,-3-10-93 1</inkml:trace>
  <inkml:trace contextRef="#ctx0" brushRef="#br0" timeOffset="21679.653">14813 15638 136 0,'0'0'52'0,"0"0"-41"0,-3 0 7 0,3 0-2 16,-4 9 2-16,1 1 1 15,-1-1-2-15,1 0 2 16,3 4-10-16,0-4-1 0,0 1 2 16,0-1-6-16,0-3-2 15,3-2-4-15,1 2 1 16,-1-6 1-16,4-6 2 15,0 2-1-15,0-2 2 16,0-3 2-16,0-1 2 16,0-2 3-16,0 2 1 15,-3-2-1-15,0-1-1 16,-1 1-3-16,1-1 1 16,-4-2-2-16,0 5 2 15,-4 1 0-15,1-1 1 0,-5 1 0 16,1 3 2-16,0-1-3 15,-3 4 1-15,3 0-3 16,0 3 0-16,0 3-3 16,0 3 1-16,0 4-2 15,3 2-1-15,4 4-2 16,0 0 1-16,0-4-1 16,4 7 0-16,-1-3 2 15,4-4 0-15,0-2 0 16,4-4 2-16,-1-3-3 15,1-3 0-15,-1-3 1 16,1-3 0-16,0 0 0 0,-4-1 2 16,0-2-1-16,0-4 2 15,-4 1 0 1,-3-1 1-16,0-2 0 0,-3-4 0 16,-4 6-2-16,0-3 1 15,-4 1-2-15,1-1-1 16,-1 4 3-16,0 2 0 15,4 1-1-15,0 3 1 16,0 6-2-16,0 9 2 16,4-3-2-16,-1 7-1 15,4 2-2-15,0 4 1 16,4 0 1-16,-1-3 0 16,4 3-3-16,0-1 2 0,4-8-1 15,3 2 0-15,4-9 4 16,-1-3 1-16,1-6-1 15,0-3-2-15,-1-1 3 16,-3-2 0 0,-3-4 1-16,-1 0 2 0,-3 1-3 15,-3-1 0-15,-8 0 1 16,-3 1 2-16,-3-4-1 16,-8 6 0-16,1-2-3 15,-1 5-2-15,0 4 3 16,1 6 2-16,3 3-2 15,-1 7-2-15,5 2-3 16,-1 7-1-16,4 0-1 0,4 6 3 16,3 0 0-16,3 0 3 15,1-3-3-15,3-3-2 16,3-7 2-16,4-2 2 16,4-10-2-16,3-3 0 15,0-4 1-15,1-5 2 16,-5-1 1-16,-3-2 1 15,-3-4 2-15,-4 0 1 16,-3 0-1-16,-4 0 1 16,-8 0-4-16,-6-2-2 15,-3 8 0-15,-1-3 1 16,0 13-1-16,4 0-1 16,0 6 1-16,0 0 1 15,4 13-3-15,2-3 0 16,1 2-1-16,4 1 0 0,3 0 0 15,3-4 0-15,1-3 4 16,7-2 1-16,-1-4-4 16,4-3-1-16,0-3 1 15,0 0 0-15,-3-1-2 16,-4-2 2-16,0 3-45 16,-3 0-20-16,-1 0-83 15</inkml:trace>
  <inkml:trace contextRef="#ctx0" brushRef="#br0" timeOffset="22444.337">15660 15653 228 0,'3'-6'85'0,"1"-3"-66"0,-1 9 14 0,1 0 4 16,3 9-4-16,4 1 3 16,-1 12-7-16,1 9-1 15,3 10-15-15,-4 6 5 0,1 3 5 16,-4 3-6-16,-3 7 1 0,-4 9-11 15,-4 6-2-15,1 0-3 16,-5-9 1 0,1-6-2-16,-3-7-1 0,-1-12-8 15,4-4-5-15,0-12-18 16,4-9-40 0,3-7 7-16,3-5-60 15,4-8-40 1,4-2 70-16</inkml:trace>
  <inkml:trace contextRef="#ctx0" brushRef="#br0" timeOffset="22987.362">16143 15509 276 0,'0'0'104'0,"0"0"-81"0,0 0 7 16,0 0-3-16,4 3-4 15,3-3 3-15,3 3-5 16,1 1-1-16,7-1-11 15,10 0 1-15,11 0 1 0,10 0-2 16,14 0 0-16,-3 0-3 16,0 1 1-16,0-1 0 15,7 0 1-15,4 0-2 16,-1-3 1-16,-2-3-4 16,-9 0 0-16,-2-4 1 0,-11 1 2 15,-7 0-8-15,-8 0 0 31,-9 2-71-31,-8 1-28 16</inkml:trace>
  <inkml:trace contextRef="#ctx0" brushRef="#br0" timeOffset="23811.764">16496 15080 212 0,'-4'0'79'0,"1"0"-61"0,3 9 8 0,0 0-1 16,0-2-9-16,3-4-1 15,1 6-5-15,-1 1 1 16,4-4-6-16,4-3 1 0,0-3 1 16,-1 0 1-16,1-3 2 15,-1 0-3-15,1-3 1 16,0-4-3-16,-1 1 2 16,-3-7-2-16,0 7 2 15,-3-1-4-15,-4 1 0 16,0-1 1-16,-4 4 0 15,-3 0 0-15,0 3 0 16,-3 3 2-16,-1 3 1 16,0 3-3-16,1 7-3 15,3-1 0-15,0 4-1 16,3-4 0-16,4 4 0 0,4-3 0 16,3-1 2-16,3-2 5 15,4-7 6-15,1-3 2 16,-1-3 0-16,0-4-5 15,0-2-2-15,-4 0-2 16,1-1 1-16,-4-6-4 16,0 7-2-16,-3-4 2 15,-4 4 2-15,-7 0-2 0,0 2-2 16,-4 1 0 0,-3 3 1-16,0 3-3 0,0 6-2 15,0 4-1-15,3 2 3 16,4 4 2-16,0-4 2 15,3 7-4 1,4-3-1-16,4-4 1 0,3 1 2 16,0-4 0-16,4-2-1 15,-1-4-2-15,1 0-1 16,-4-3-23-16,0 0-10 16,0-3-25-16,-4 0-12 15,4 0-63 1</inkml:trace>
  <inkml:trace contextRef="#ctx0" brushRef="#br0" timeOffset="24890.09">16566 16055 260 0,'-3'-7'96'0,"-1"4"-75"0,4 0 8 0,0 3-3 16,0 0-12-16,0 0-3 15,0 6-6-15,0 1-4 16,4 2 0-16,-1 1-1 0,5-1 0 16,-1 0 0-16,0-2 0 15,3-4 2-15,1 0 3 16,-1-3 2-16,1-3 3 16,0 0-3-16,-1-4 1 0,-3 1 1 15,0-3 5-15,-3-1-2 16,-4 1 1-16,-4-4-7 15,1 1-2-15,-4-1-2 16,-4 4-2-16,0-1 3 16,-3 1 2-16,0 3 0 15,4 3 2-15,-1 3-6 16,1 3-1-16,2 6 0 16,5 7 0-16,3-4 0 15,0 10 2-15,3-3-3 0,5 0 0 16,2-3 1-16,1-4 2 15,3-6 3-15,0-6 2 16,0-6 1-16,0 0 0 16,0-7 0-16,-3 1 2 15,-1-4-3-15,-3 0 1 16,-3-2-3-16,-4 2 0 16,0-3-3-16,-4 7 1 15,-3-1-2-15,-3 4 2 16,-1 6-2-16,4 6-1 15,0 6-2-15,0 4-1 16,4-1 2-16,-1 7 0 16,0 6 1-16,4-6 0 15,0-3 0-15,4-4 2 0,3-2-3 16,0-4 0-16,0-9 1 16,0-4 0-16,0-2 2 15,-3-4 3-15,-1 1 2 16,-3-4 1-16,0-3-4 15,0 10-3 1,-3-4 2-16,-1 7 0 0,-3 3-1 16,4 3-2-16,-1 3-2 15,1 7 1-15,-1-1-1 16,1 7 0-16,-1-4 2 16,1 1 2-16,3-4-3 15,0 1 0-15,0-4-1 16,3-3-2-16,1-3 3 0,-1-3 0 15,4 0-2-15,-3-4 0 16,-1 1-36-16,1 0-14 16,-1 0-30-16,4-4-14 15,0-2-38 1</inkml:trace>
  <inkml:trace contextRef="#ctx0" brushRef="#br0" timeOffset="25355.355">17149 14396 304 0,'3'-31'112'0,"4"24"-87"0,0 4 9 0,-3 10-4 16,6 11-10-16,4 14 1 15,8 9-1-15,6 21 0 16,4 35-11-16,-1 13 3 0,5 31 2 16,-5 16 6-1,1 3 2-15,-7 19 0 0,-8-7 1 16,-6-12-7-16,-11 6 1 16,-4-18-10-16,-3-23-4 15,-3-12 0-15,-4-19 0 16,0-16-19-16,3-18-9 15,4-19-58-15,3-23-26 16,4-2-64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6:19.977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58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0-26T18:46:52.270"/>
    </inkml:context>
  </inkml:definitions>
  <inkml:trace contextRef="#ctx0" brushRef="#br0">11462 3375 168 0,'0'-19'66'0,"0"10"-52"0,0-4 10 15,0 10 0-15,0 3-6 16,0 0 2-16,0 0-7 16,0 0-3-16,0 6-5 15,0 4-2-15,0-1 3 0,0 7 3 16,0 3 2-16,0-1-1 16,0 14 1-16,0-1-2 15,0 22 0-15,0 19 3 16,-4 10 3-16,1 6-4 15,-1-4 1-15,1-15-5 16,-1 47 1-16,1-25-3 16,3 63 0-16,0-38-1 0,0 60 0 15,0-42-2-15,3 58-2 16,1-48 1-16,-1 72 1 16,1-59-1-16,3 72 2 15,0-60-2-15,3 73-1 16,-3-60 1-16,4 75-1 15,-4-72 0-15,4 81 0 16,-4-71 0-16,0 87 2 16,0-78 1-16,0 84 1 15,0-78-2-15,4 85 1 16,-4-85-2-16,14 88 2 16,-7-88-2-16,11 88-1 15,-8-88 1-15,8 75-1 16,-7-81 0-16,-1 69 0 0,-3-79 0 15,4 51 2-15,-7-57-1 16,-1 56-1-16,1-65 1 16,-4 59 1-16,0-65-1 15,0 37-1-15,-4-53 1 16,4 43 1-16,-3-49-3 16,-1 37 0-16,1-44 1 15,0 19 2-15,-1 76-3 16,-3-105-2-16,0-33 2 15,0 24 0-15,0 73 3 16,0-79 1-16,0-31-1 16,0 18-2-16,0 48 1 0,0-29-1 15,0-18 0-15,-3-22 0 16,-1-20 0-16,0-18 0 16,1-9-3-16,-1-22 2 15,1-1-30-15,-1-5-12 16,-3-10-99-1</inkml:trace>
  <inkml:trace contextRef="#ctx0" brushRef="#br0" timeOffset="1379.386">4597 5309 244 0,'-7'-18'90'0,"7"18"-70"0,-7-19 19 0,3 16 5 15,4 0-16-15,0-1-4 16,0 4-3-16,0 0-1 15,4 10-11-15,-1-7 1 0,8 13 1 16,-1-7 2-16,8 0 5 16,0-5 1-16,6 5 1 15,1-6-9-15,31-3-2 16,-10 0-1-16,28 0 0 16,-14 0-2-16,39 6-1 0,-28-2-3 15,34 2 1-15,-20 0 0 16,21 0 1-16,-28 1-2 15,34-11 1-15,-23 1-2 16,13-12 2 0,-24 2-2-16,20-9 2 0,-16 3-4 15,-1 1 0-15,-14 2 3 16,-4 6 1-16,-6 4-1 16,-12 9 1-16,-6 0-13 15,-7 7-6-15,-7-4-42 16,-4 0-20-16,-3 1-94 15</inkml:trace>
  <inkml:trace contextRef="#ctx0" brushRef="#br0" timeOffset="2339.966">9102 5313 216 0,'0'9'82'0,"0"-9"-64"0,0 6 15 0,0-6 2 0,0 0-5 16,0 0 0-16,0 3-2 15,0 1 2-15,3 2-16 16,-3-3 3-16,7 3 1 16,-3 0-2-16,10-2 1 0,-4-1-1 15,15 0 0-15,-4 0-2 16,18-6-1-16,-7 3-3 16,10-6-1-16,-6 2-5 15,16-2-1-15,-9 0 1 16,27-3 0-16,-10 2 0 15,14-8 2-15,-14 2-3 16,14-3 0-16,-14 4 1 16,22-4 0-16,-19 4-5 15,18-1 1-15,-21 4 0 0,4 2 0 16,-11 1 0-16,-1 0 2 16,-9 3-3-16,6 0 0 15,-10-1 1-15,7-2 0 16,-7 6 2-16,3 0 1 15,-10 0-4-15,3 0-1 16,-7 0 1-16,4 0 2 16,-7 6 0-16,-1-2 2 15,-6-1-29-15,0 0-11 16,-4 0-40-16,-4-3-15 16,-3 0-62-1</inkml:trace>
  <inkml:trace contextRef="#ctx0" brushRef="#br0" timeOffset="3136.442">7020 6438 216 0,'7'-25'82'0,"-7"25"-64"0,4-19 9 16,-4 19 0-16,0-6-3 0,0 0 1 15,0-1-3-15,0 4 1 16,3 3-13-16,-3 0 3 0,7 16 1 16,-3 0 4-16,3 37 1 15,0-12 1-15,4 34 0 16,-1-15-5-16,1 37 1 15,-4-16-9-15,3 29-2 16,-2-25-1-16,-1 24 0 16,-4-21-2-16,4 13-2 15,-3-23 1-15,3-12-1 16,0-13 0-16,0-12 2 16,-7-7-8-16,7-21-1 15,-4-4-25-15,5-21-9 16,-1 2-23-16,-4-12-8 15,1 4-60 1</inkml:trace>
  <inkml:trace contextRef="#ctx0" brushRef="#br0" timeOffset="3632.742">7437 6517 244 0,'3'-29'90'0,"-3"29"-70"0,4-18 15 16,-4 18 0-16,0-4-7 16,0-2 0-16,0 3-6 15,0-3-2-15,3-4-11 16,1 1-5-16,10 0-1 0,-4-1 7 0,8 1 3 16,-4 2-2-16,11 4-1 15,-8 0 5-15,12 13 2 16,-8-1 3-16,11 22 2 15,-8-2-3-15,8 24-2 16,-7-9-7-16,-1 12-2 16,-6-9-4-16,-7 13-1 15,-4-7-1-15,-7 29 1 16,0-17-2-16,-11 14-1 16,4-16-2-16,-7 9 1 15,3-13 3-15,4 7 1 16,0-13-6-16,11-2 0 15,-4-11 1-15,14-5 1 16,0-10-2-16,18-6 2 16,-11-10 1-16,18-3 2 0,-8-2-1 15,8-4 2-15,-7 0-2 16,7-4-1-16,-7-2 1 16,6 6-1-16,-6-3-27 15,3-3-9-15,-6-4-28 16,-1 7-13-16,-3-3-84 15</inkml:trace>
  <inkml:trace contextRef="#ctx0" brushRef="#br0" timeOffset="3991.498">8565 6827 288 0,'4'-16'110'0,"-4"16"-86"0,4-9 9 0,-4 9-3 16,0 0-7-16,0 0 0 16,0 9-8-16,0-2-4 15,-4 18-6-15,4-6 1 0,-4 28 0 16,1-10-2-16,-4 26-1 15,0-10 1-15,-4 10 2 16,4-10-5-16,-3 10-3 16,3-10 1-16,-1 1 2 15,1-4-2-15,4-10 0 0,-1-5-15 16,1-10-4-16,-1-6-19 16,1-13-5-1,3 0-39-15,-4-12-14 0,1 0-9 16</inkml:trace>
  <inkml:trace contextRef="#ctx0" brushRef="#br0" timeOffset="4263.699">8237 6708 312 0,'0'-6'118'0,"0"6"-92"0,11 28 11 0,-11-22-3 16,7 7-8-16,0-1-1 15,11 7-11-15,-4-3-6 16,11 15-5-16,-4-6 0 0,7 32 0 16,-3-14-1-16,6 33 1 15,-6-20-2-15,7 13 2 16,-8-9-2-16,15 6-1 16,-10-16-2-16,9-3 1 15,-6-3-17-15,7-16-5 16,-7-3-38-16,-1-19-15 15,1-3-64 1</inkml:trace>
  <inkml:trace contextRef="#ctx0" brushRef="#br0" timeOffset="4535.737">9059 7078 260 0,'0'16'99'0,"0"-16"-77"0,7 3 20 16,-7-3 3-16,4 0-14 15,-1 0-4-15,19-3-11 16,-5-4-3-16,29-2-7 16,-11-1-2-16,18-2 0 0,-10 2-5 0,13-2-1 15,-10 3 3-15,14-1 3 16,-11 1-8-1,8-1-2-15,-11 4-32 0,3-6-15 16,-10 2-90 0</inkml:trace>
  <inkml:trace contextRef="#ctx0" brushRef="#br0" timeOffset="5242.224">9853 6335 288 0,'-14'-10'107'0,"14"10"-83"0,-11-9 8 15,8 9 1-15,3-3-10 16,0-3-1-16,7-7-6 15,0 4 0-15,7-4-9 16,0 4 5-16,11-1 1 0,-7 4 2 16,13 6 1-16,-2 0 0 15,9 12 3-15,-2 1-2 16,-1 6-1-16,-7-3-2 16,-3 9-1-16,-4-3-5 15,-7 12-3-15,-3-6-2 16,-8 26-3-16,-3-14 3 15,-3 7 0-15,3-9-4 0,-4 3 1 16,1-10 0-16,3 0 0 16,0-9-5-16,3 7 1 15,1-7 2 1,6 0 3-16,1-4-2 0,10-2 0 16,-3 3 1-16,13-3 0 15,-6-4-3-15,10 4 2 16,-3-1 3-16,14 7 1 15,-7-6-4-15,14 12 1 16,-11 0 0-16,4 13 2 16,-7-9 5-16,-4 8 6 15,-7-8-1-15,-7 2 1 0,-3-2-3 16,-14-1 1-16,-1 0-4 16,-21 1 1-16,4-7-5 15,-17 3-2-15,6 0 0 16,-10 0 1-16,6-6-3 15,-13-6 0-15,7-3-8 16,-18-13-2-16,10 6-10 16,-6-12-1-16,10 6-9 15,4-7-1-15,3 1-4 16,11 0-3-16,3-1-9 16,15-5-3-16,-1 2-23 15,11-5-8-15,1 2-38 16</inkml:trace>
  <inkml:trace contextRef="#ctx0" brushRef="#br0" timeOffset="5706.748">11045 6510 292 0,'-14'19'110'0,"14"-19"-86"0,-3 22 5 16,3-19-3-16,3 7-6 16,1-7 3-16,14 6 0 15,-4-3 3-15,17-6-14 0,-2 0 0 0,13-6-1 16,-7 3-6-16,11-3-1 15,-7-1-2-15,17 1 1 16,-13 0-2-16,6 3-1 16,-7 0-21-16,1 3-9 15,-8 0-47 1,-7 9-20-16,-7-3-37 16</inkml:trace>
  <inkml:trace contextRef="#ctx0" brushRef="#br0" timeOffset="5934.526">11282 7078 340 0,'7'0'129'0,"-7"0"-100"0,35-10 20 0,-31 10 2 0,13-9-17 15,-3 3-5-15,22-10-16 16,24-6-6-16,7 6-5 15,0-2-2-15,-18 15 3 0,-10-4-13 16,3 4-3-16,-6-3-45 16,2 3-19-16,-6-4-88 15</inkml:trace>
  <inkml:trace contextRef="#ctx0" brushRef="#br0" timeOffset="6695.911">12446 3729 228 0,'-7'10'85'0,"3"-7"-66"0,1-3 16 0,3 0 4 16,0 0-8-16,0 0-1 15,0 0-8-15,-4 0-1 16,4-3-12-16,0-7-1 0,7 1-1 15,8-13-1-15,9-3 1 16,19-4 0-16,17 1 1 16,7-6 0-16,3 6 2 15,18-4-1-15,8 7 0 16,-1 6-3-16,-7 4-1 16,0 15 3-16,0 0 3 15,-6 9-4-15,-26 0-2 16,-10 1 0-16,-4 9-1 0,1-1-2 15,-12 20 1-15,-10 3-2 16,-6 0 2-16,-8-4-31 16,-4-2-13-16,1-13-21 15,-4-4-7-15,0-2-75 16</inkml:trace>
  <inkml:trace contextRef="#ctx0" brushRef="#br0" timeOffset="7159.469">12390 3770 256 0,'-11'-13'96'0,"11"4"-75"0,0-10 10 0,0 13-2 16,4-7-11-16,-1-2 0 15,4-4-2-15,4-3-1 16,10-6-7-16,11-1-1 0,13 1 0 0,22-13 3 16,4-9 4-16,21-12-8 15,24-1-1-15,4 10 6 16,18 2 2-16,10 23-2 15,-3 0-1 1,10 12-2-16,7 16 0 0,-7 3-4 16,8 13-1-16,-1 9-1 15,-11 19 1-15,5 0 0 16,-1 0 1-16,-17 6-2 16,-15 3-2-16,-10 10-2 15,-4 15 1-15,-14-2 3 16,-13-7 1-16,-19-3-15 15,-10-7-4-15,-7-6-32 16,-11-6-11-16,-7-6-96 16</inkml:trace>
  <inkml:trace contextRef="#ctx0" brushRef="#br0" timeOffset="7866.816">12866 6118 252 0,'3'-25'96'0,"-3"16"-75"0,0-1 14 0,0 7 1 16,0-3-8-16,0 6 9 16,0 19-12-16,0 9-13 15,0-6-7-15,4 25-2 0,3 25 0 16,0-9 3-16,0-10-1 15,4 35 0 1,-4-19-3-16,3 9-2 0,-3-9 1 16,4 7-1-16,-4-17 0 15,7-2 0-15,-3-10-14 16,3-19-3-16,-4-6-29 16,8-16-12-16,-4-6-47 15,4-16-52 1,-1 4 55-16</inkml:trace>
  <inkml:trace contextRef="#ctx0" brushRef="#br0" timeOffset="8285.656">13194 6118 276 0,'14'-37'104'0,"-3"30"-81"0,6-2 14 0,-10 6-1 15,4-3-6-15,3 6 0 16,4-10-6-16,3 4-1 15,3-3-12-15,5 2 0 0,2 7 0 16,5 7 0-16,-1 8 3 16,-3 20-1-16,-4 9 2 15,-3 3-2-15,-15-10 2 16,1-5-6-16,-11 15-3 16,0-10-3-16,-14 35 0 15,3-12-2-15,-10 9 2 16,3-13-2-16,-3 1-1 15,7-10-2-15,0-3 1 0,3-7 1 16,4-2 0-16,4-10-5 16,6 3 1-16,1-3 2 15,13-3 3-15,-2-3 0 16,13-6 2 0,-3-4-2-16,6-6-1 0,-3 0 1 15,8-6 1-15,-8 0-14 16,4-6-7-16,-4-1-37 15,4-5-13-15,-4 2-42 16,4-3-15-16,-1 1 3 16</inkml:trace>
  <inkml:trace contextRef="#ctx0" brushRef="#br0" timeOffset="8575.26">14266 6294 312 0,'0'-3'115'0,"0"3"-89"0,0 3 12 0,0-3-1 16,-3 9-14-16,-1-5-3 16,-3 14-7-16,4 1-3 15,-8 12-6-15,4-2-3 0,-7 27 0 0,3-6 1 16,-10 13 1-16,4-13-4 15,-12 7-1 1,8-10 3-16,-4 3 1 16,4-9-14-16,4-7-6 0,3-3-31 15,3-12-13-15,4-3-83 16</inkml:trace>
  <inkml:trace contextRef="#ctx0" brushRef="#br0" timeOffset="8827.511">13959 6278 304 0,'-10'-19'115'0,"10"16"-89"0,3 0 16 0,-3 3 2 16,7 6-13-16,0-2-1 16,11 8-13-16,-4-2-5 15,7 12-7-15,-3 3-4 0,3 15 2 16,11 36-2-16,-11-20-1 15,-3-9-2-15,6 6 1 16,-6-2-4-16,7-4 1 16,-4-10-31-16,11-2-14 15,-8-7-22-15,15-12-8 16,-7 2-48 0</inkml:trace>
  <inkml:trace contextRef="#ctx0" brushRef="#br0" timeOffset="9233.882">14982 6065 252 0,'8'-22'93'0,"-8"22"-72"0,0-9 5 16,0 9-3-16,0 0-2 15,0 0 2-15,-4 0-1 16,-3 0-2-16,3 0-10 0,1 0 2 0,-4 6 4 16,3 0 1-16,1 13 1 15,-1 0-3-15,8 25-1 16,-1-10-4-16,4 13-1 15,0-9-3-15,8 15-1 16,-5-9-3-16,1 25 1 16,-1-12-2-16,-3 5-1 15,0-12-6-15,0-3-4 16,-3-9-36-16,0-7-17 16,-1-9-15-16,-3-6-4 15,0-3-37 1</inkml:trace>
  <inkml:trace contextRef="#ctx0" brushRef="#br0" timeOffset="9427.746">14834 6520 236 0,'-28'-16'90'15,"28"16"-70"-15,-10-3 24 0,10 3 4 0,0 0-14 16,3 0-5-16,4 0-12 16,11-3-4-16,13-3-7 15,12-7-2-15,-4 10 0 0,-8-3 0 16,15-4 0-16,14-9-2 15,4 7-2-15,-8-1-8 16,1 1-5-16,-4-1-48 16,-1 1-20-16,1-7-49 15</inkml:trace>
  <inkml:trace contextRef="#ctx0" brushRef="#br0" timeOffset="9968.425">15854 5958 224 0,'17'-28'85'0,"-13"19"-66"0,3-10 14 0,-3 10 4 16,-1-4-8-16,1-3 0 15,-4 1-3-15,-4-1-1 16,-3 7-14-16,-4 9 2 0,-3 0 3 15,-3 9-4-15,-1 10 1 0,0 3-2 16,-3 6 3-16,0 10-3 16,-4 18 1-16,4 13-1 15,0 3 1-15,3 0-2 16,4 7 1-16,7 8-4 16,7-14 1-16,0-20-3 15,14 3 0-15,1-9-1 16,16-6 0-16,-6-6 0 15,21-13 0-15,-7-4 2 16,14-11 1-16,-11-4 3 16,4-22 1-16,10-12-5 15,-6-7-2-15,-12-3 0 16,-9 0 0-16,-8 4 0 16,-11 6 0-16,-10-1 0 0,-10 20 0 15,3-4-5-15,-32 10 1 16,-21 3-2-16,14 6 0 15,7 0 0-15,-3 19-2 16,-4 6-6-16,11 3-4 16,10 1-19-16,11-10-6 15,3-4-13-15,8-5-5 16,-1 6-11-16,15-13-5 16,17-9-59-1</inkml:trace>
  <inkml:trace contextRef="#ctx0" brushRef="#br0" timeOffset="10356.789">16845 6238 288 0,'-14'3'110'0,"14"-3"-86"0,-3 3 11 0,3-3-1 15,0 0-4-15,0 0 4 16,10 3-7-16,-3 0-2 15,18 6-14-15,14 4-2 0,-8-7 1 16,-2 1-6-16,9-4 0 16,22-3 0-16,-7-3 0 15,-10-1-5-15,24-14 1 16,-11 2-33-16,8-12-13 16,6 0-65-16,-6 6-26 15,-11 9 11 1</inkml:trace>
  <inkml:trace contextRef="#ctx0" brushRef="#br0" timeOffset="11109.132">18284 5783 280 0,'0'-13'107'0,"0"10"-83"0,-3-6 6 16,3 6-1-16,0-7-7 16,0 1-1-16,0-4-5 0,3-2-2 15,-3-4-8-15,0-9 3 0,0 9 3 16,-7 0 3-16,0 0 0 15,-3 0-1-15,-4 4 1 16,-4-1-2-16,0 7 2 16,-3-1-10-16,-3 7-3 15,-5-3-2-15,-2 6 0 16,-5 9-3-16,-3 7 2 16,1 12 3-16,-1 7 1 15,0 5-4-15,7 4 1 16,1-3 0-16,6 0 0 15,0 0-3-15,8-1 2 16,2 4 1-16,5 6 2 16,6 4-1-16,8-17 2 15,-1 1 0-15,22-4 1 16,17 1 0-16,4-10 2 0,0-12 1 16,0-13 1-1,-4-4-2-15,1-11-1 0,3-7-3 16,-4-6 1-16,-3-4-2 15,-4-2 2-15,-3 2-2 16,-8 1-1-16,-6 3 3 16,-7 3 0-16,-4 6 7 15,-7 9 4-15,-4 7-7 16,-3 6-4-16,-4 7 0 16,1 15 0-16,-4 13 1 15,0 18 2-15,3 7 3 16,4 3 2-16,0 3-1 15,0 6-1-15,0 13-5 0,3 6-3 16,1-13 0-16,-1-24 1 16,4-10-3-16,0 3 0 15,0 3-6-15,0-9-3 16,0-9-34-16,0-14-16 16,0-5-51-16,4-10-19 15,-1-2-31 1</inkml:trace>
  <inkml:trace contextRef="#ctx0" brushRef="#br0" timeOffset="11815.228">15349 7329 252 0,'11'3'96'0,"-11"-3"-75"0,25 6 19 0,-22 0 2 0,11-2-2 16,0-4 3-16,15 0-9 16,-5 0-3-16,15 0-17 15,-7 0 2-15,24 0 2 0,36-4-8 16,-14-2-1-16,-15 6-1 15,43-3 0-15,53-3-2 16,-39-1-1-16,-29 4-1 16,75-6 0-16,39-4-5 15,-39 4 1-15,-39 3 0 16,45 3 2-16,47 3-1 16,-28 3 2-16,-18 6 0 15,-11 4 1-15,-14-1-2 16,-17 4 1-16,-19 0-4 15,-13-1 0-15,-7 4 1 16,-11 0 2-16,-14 3-3 0,-14 0-2 16,-14-3-49-16,-11-1-22 15,-7 1-109 1</inkml:trace>
  <inkml:trace contextRef="#ctx0" brushRef="#br0" timeOffset="12386.458">15977 8784 308 0,'0'0'115'0,"0"0"-89"0,18 0 12 0,-18 0-1 15,11 0-7-15,-1 0 2 16,8 0-9-16,-1 0-2 16,12 0-12-16,-5 6 1 0,12-3 3 15,-5-3-5-15,15 6-2 16,-7-3-3-16,10 1-3 16,-6-1 3-16,6-3 0 0,-10 0-15 15,3-3-6 1,-10-1-46-16,0-5-21 0,-4 0-77 15</inkml:trace>
  <inkml:trace contextRef="#ctx0" brushRef="#br0" timeOffset="12940.976">16662 8210 316 0,'-18'-7'121'0,"18"7"-95"0,0-12 22 0,0 12 3 16,4-9-17-16,-1-1-2 16,8-15-10-16,13-3-4 15,8 0-10-15,7 6 4 0,7 12 1 16,0 10 2-16,-15 13 1 16,-2-4 3-16,-1 19 2 15,-3 19-2-15,-11-12-2 16,-4-7-7-16,-13 13-2 15,-1-10-4-15,-6 16-1 16,-8 10-1-16,7-20-2 16,1-5-2-16,3-1 1 15,3-6-1-15,8-3 0 16,-4 3 0-16,14-3 0 16,-4-3 2-16,15 3 0 15,-4-3 0-15,8 0 0 16,-8 6 0-16,7 0 0 0,-3-3 0 15,3 3 0-15,-3 0 2 16,-1 6 1-16,-6-6-1 16,-4 16 1-16,-3-10-2 15,-11 16 2-15,0-9 0 16,-11 0 1-16,0-7-2 16,-17 4-2-16,3-7 1 15,-31 6-1-15,10-6-3 16,-17 1 0-16,10-4-12 15,-14 0-5-15,10-6-20 16,-6 9-8-16,10-6-23 16,3-3-10-16,12-4-53 15,6-5-66 1,7-1 64-16</inkml:trace>
  <inkml:trace contextRef="#ctx0" brushRef="#br0" timeOffset="13482.387">13741 8263 256 0,'0'-28'96'0,"0"28"-75"0,-4-22 10 0,4 19-2 15,-3-4-2-15,3 1 3 16,-4 3-5-16,4 0-1 16,0 19-13-16,0-4 0 0,0 23 0 15,0-1-2-15,4 48 0 16,-1-16-3-16,1 37-1 15,-4-21-3-15,0 49 1 16,0-30-4-16,3 18 0 16,1-25 1-16,-1 0 0 15,1-13-3-15,3-18 0 16,-4-13-20-16,4-25-8 16,1-3-26-16,-1-22-11 15,-4 0-66 1</inkml:trace>
  <inkml:trace contextRef="#ctx0" brushRef="#br0" timeOffset="13931.259">14023 8194 332 0,'25'-47'123'0,"-25"47"-95"0,24-28 5 16,-20 28-3-16,10-3-8 15,-3-4-1-15,13 17-3 16,-3-1-1-16,11 10-9 16,-7 0 1-16,17 9 4 0,-7-6 4 0,11 6 4 15,-7 0-2-15,7 7 0 16,-11-7-1-16,-3 22-2 16,-7-9-8-1,-15 19-3-15,1-13-3 0,-22 15 1 16,1-11-2-16,-19 40-1 15,8-22 1-15,-7 15-1 16,3-15 0-16,1 6 0 16,6-15-3-16,4-4 0 15,3-2 2-15,8-7 2 16,-1-13-2-16,15-6-2 16,-1-2 2-16,19-14 2 15,-5-3 0-15,19-5-1 16,-8-1 1-16,4-3 1 0,-7 0-6 15,3 0 1-15,-7 0-39 16,0 0-16-16,-3 0-26 16,0-3-11-1,-4-1-65 1</inkml:trace>
  <inkml:trace contextRef="#ctx0" brushRef="#br0" timeOffset="14233.038">15177 8561 364 0,'3'-9'134'0,"-3"9"-104"0,7-4 7 0,-7 4-5 16,0 4-9-16,0-1-2 15,4 12-9-15,-1-2-5 16,-3 21-4-16,0-5-3 0,-10 27 3 15,3-12-2-15,-15 41 2 16,8-16-2-16,-10 12-1 16,2-18 1-16,-6 9-1 15,7-19 0-15,3 7 0 16,4-13-31-16,4-10-14 16,3-5-48-16,3-17-20 15,1-2-25 1</inkml:trace>
  <inkml:trace contextRef="#ctx0" brushRef="#br0" timeOffset="14470.582">14908 8583 356 0,'0'-16'134'0,"0"16"-104"0,15 25 16 15,-15-18-1-15,7 18-21 16,0-10-3-16,7 29-11 15,-4-12-4-15,8 37-3 16,-4-10-3-16,4 23 1 0,-4-16-1 16,3 9 2-16,-2-13-12 0,2 14-3 15,-3-17-25-15,4 4-10 16,-7-13-19-16,-4-6-9 16,0-3-60-1</inkml:trace>
  <inkml:trace contextRef="#ctx0" brushRef="#br0" timeOffset="15072.193">11243 8530 268 0,'-11'3'101'0,"11"-3"-78"0,-3 15 11 0,3-11-1 16,3 8-3-16,1-3 2 16,7 10 0-16,-4-3 2 15,10 0-18-15,-3-4 4 0,18-2 3 16,-11-1-6-16,29-9-2 16,31-6-8-16,3-4-3 15,1 1-2-15,0-4-2 16,7 1 1-16,-18 2 1 15,-14 1-1-15,14-4-1 16,-14 4 1-16,0-3 1 0,-11-1-12 16,-7 4-6-1,-6 2-49-15,-15 7-20 0,-4 0-82 16</inkml:trace>
  <inkml:trace contextRef="#ctx0" brushRef="#br0" timeOffset="15347.58">11434 9128 344 0,'3'13'129'0,"-3"-13"-100"0,14 9 9 0,-7 1-1 15,4-1-14-15,10-3-4 16,11-2-6-16,10-4-3 15,7-4-6-15,4-11-3 0,4-4 0 16,-15 6-1-16,18-15 2 16,4 3-3-16,-19 9 0 15,-6 1-19-15,0 5-9 16,-7 1-25-16,-15 6-9 16,-2-3-85-1</inkml:trace>
  <inkml:trace contextRef="#ctx0" brushRef="#br0" timeOffset="15926.767">7380 8812 224 0,'-7'-32'85'0,"7"32"-66"0,-11-25 16 0,8 22 4 16,-1-3-8-16,1 0 2 15,3 6-8-15,0 0-1 16,3 15-13-16,-3-5-4 0,11 31-3 0,-4-10 4 16,11 41 5-16,-1-9-5 15,1 46 0-15,-4-24-2 16,4 50-1-16,-4-35-3 16,3 44-2-16,-2-31 1 15,9-12 1-15,-13-20-3 16,7-21-2-16,-4-10-16 15,3-31-7-15,-3-4-25 16,4-40-7-16,-4 7-67 16,7-20-38-1,-10 3 77-15</inkml:trace>
  <inkml:trace contextRef="#ctx0" brushRef="#br0" timeOffset="16347.728">7641 8743 264 0,'4'-28'101'0,"-4"28"-78"0,10-29 9 0,-10 26 0 16,11-16-11-16,-1 4-2 15,15-7-3-15,-4 3 3 16,18 3-11-16,-7 4 7 0,10 21 2 16,-7 1 4-16,8 21 4 15,10 16-4-15,-18 0-1 16,-7-9-5-16,0 37 1 15,-3-16-5-15,-7 20-1 16,-4-20-6-16,-11 42-1 0,1-23-1 16,-11 22 1-1,0-21-2-15,-7 12-1 0,3-22 1 16,1 0-1-16,3-13-3 16,3-3 2-1,0-9-1-15,8-6-2 0,0-7 3 16,13-9 0-16,-3-3 1 15,22-6 0-15,-5-4 0 16,19-3 0-16,17 4 0 16,-28-4 2-16,-4-3-14 15,4-6-5-15,-8-3-42 16,5-4-19-16,-8 1-41 16,4-10-15-16,-4 3 18 15</inkml:trace>
  <inkml:trace contextRef="#ctx0" brushRef="#br0" timeOffset="16603.355">8756 9326 200 0,'14'-41'77'0,"-14"41"-60"0,18-25 19 0,-18 22 5 16,3-3-1-16,1 3 3 16,3-4-9-16,-4 4-1 15,4 3-18-15,0 0 2 0,1 13 3 16,-5-4-5-16,1 16 2 15,-4 0-10-15,-4 38-2 16,1-16-3-16,-5 28-2 16,1-25 1-16,-3 29-1 15,-1-23 0-15,1 20 0 0,-4-17-29 16,3-9-10-16,4-9-47 16,0-19-20-16,3-9-21 15</inkml:trace>
  <inkml:trace contextRef="#ctx0" brushRef="#br0" timeOffset="16857.129">8502 9119 308 0,'-14'-25'115'0,"14"25"-89"0,7-3 14 0,-7 3 3 15,7 6-13-15,-4 0 0 16,12 10-15-16,6 6-6 15,3 12-6 1,8 10 0-16,3 13 0 0,8 18-1 0,3 3-2 16,3 1 1-16,-10-23-1 15,-11-2 0-15,11 8 0 16,-7-5-18-16,3-1-8 16,-7-9-28-16,7-12-13 15,-3-7-78 1</inkml:trace>
  <inkml:trace contextRef="#ctx0" brushRef="#br0" timeOffset="17070.209">9123 9436 292 0,'3'3'110'0,"-3"-3"-86"0,25 16 16 15,-21-13 0-15,17-3-13 16,-4 0-1-16,26-10-15 15,20-2-4-15,-13-4-5 16,-12 7 1-16,26-1 2 0,-15-2-7 16,15-1-3-16,-11 1-44 15,0-1-19-15,-11 1-79 16</inkml:trace>
  <inkml:trace contextRef="#ctx0" brushRef="#br0" timeOffset="17579.943">9751 8595 284 0,'-25'0'107'0,"25"0"-83"0,-7 19 10 0,4-16 2 16,3 4-16-16,0-1-1 15,10-6-2-15,15-6-2 16,7-10-7-16,3-3 6 0,-7 3 5 15,-3 4 1-15,10-1 3 16,-7 4-4-16,8 9-2 16,6 13-1-16,-10 8 0 15,-11-2-6-15,-4 13-2 0,-2 12-2 16,-5 3-1-16,-3-7-3 16,-3-2 1-16,3 3-4 15,0-4 0-15,3 1 1 16,4 0 0-16,4-1 2 15,3 1 1-15,8-7-6 16,-5 1 0-16,-6-10 1 16,10 3 3-16,-7-7-2 15,7 11 0-15,-6-7 3 16,-1 3 1-16,-4-7-1 16,-2 8-2-16,-1-11 5 15,-7 20 4-15,0-10-5 16,-14 22-2-16,3-10-1 15,-17 14 1-15,-14 5-1 16,-4-9 2-16,-3-6-2 0,10-13-1 16,7-9-15-16,-3 0-7 15,3 0-42-15,8-10-16 16,2 0-104 0</inkml:trace>
  <inkml:trace contextRef="#ctx0" brushRef="#br0" timeOffset="18780.506">8555 2945 256 0,'-21'-3'96'0,"21"3"-75"0,-21 3 14 15,17 0 1-15,-3 1-4 16,0-4 3-16,3 0-8 16,4 0-2-16,0 0-14 15,0 0 11-15,7 9 5 0,0 0-3 16,11 20-2-16,-4-7-4 15,18 34-1-15,-7 0-1 16,17 7 0-16,-7-10-2 0,8 1 1 16,-8-10-4-1,4-10 1-15,-11-6 2 0,4-25 1 16,-8 1-4-16,8-48 1 16,-7 6-7-16,3-28-3 15,-7 10 1-15,-3-32 0 16,-4 22-17-16,-11-3-7 15,1 13-54-15,-8 21-21 16,1 1-107 0</inkml:trace>
  <inkml:trace contextRef="#ctx0" brushRef="#br0" timeOffset="19304.624">8834 2635 228 0,'-4'-79'88'0,"4"79"-69"0,-18-78 13 16,15 69 0-16,-11-35-11 15,3 0 1-15,-17-3 4 16,10 9 4-16,-10 13-16 15,7 3 1-15,-11 32 1 0,7-1 1 16,-10 35-1-16,3-6-4 0,-13 37-2 16,9-13-4-16,-13 45-1 15,10-22-6-15,-3 72 1 16,7-32 0-16,10 63 0 16,11-44 4-16,24 7 2 15,1-38 9-15,38-19 2 16,-10-22 0-16,46-35 0 15,-18-8 4-15,35-67 3 16,-21 16-1-16,43-63-2 16,-29 23-5-16,14-67 0 15,-24 29-5-15,3-66-1 16,-21 43-4-16,-10-43 1 16,-15 35-4-16,-35-1-2 15,-3 32 0-15,-68 15-1 16,15 25-14-16,-71 41-5 0,28 7 1 15,-24 62 0-15,24-12-14 16,7 46-6-16,15-15-40 16,31-6-15-16,7-6-79 15</inkml:trace>
  <inkml:trace contextRef="#ctx0" brushRef="#br0" timeOffset="20145.576">15815 2629 272 0,'-3'-19'101'0,"3"19"-78"0,0 0 17 0,0 0 3 15,0 0-3-15,3 9 3 0,4 7-13 16,0 9-3-16,-3 6-16 16,-1-2-4-16,1 18-3 0,-1-13-2 15,1 19-2-15,-1-15 3 16,-3 31 0-16,0-16-4 16,0 19 1-16,0-15-7 15,4-1 0 1,-4-9-30-16,3-9-13 0,1-7-45 15,3-9-19-15,0-3-9 16</inkml:trace>
  <inkml:trace contextRef="#ctx0" brushRef="#br0" timeOffset="20400.838">16083 2600 292 0,'14'-44'110'0,"-7"35"-86"0,0 0 18 0,-3 9 3 15,-1 6-6-15,1 6-1 16,-1 7-15-16,1 25-4 16,0 0-11-16,-4-6 4 0,3 28 3 15,1-19-5-15,-1 28-1 16,1-22-7-16,-1 26-2 16,1-17 0-16,-1 4 0 15,1-13-16-15,-1 1-4 16,-3-14-23-16,-3-5-10 0,3-10-52 15,-11-6-22-15,4-3 5 16</inkml:trace>
  <inkml:trace contextRef="#ctx0" brushRef="#br0" timeOffset="20640.005">15543 2977 296 0,'-24'34'112'0,"24"-34"-87"0,14 31 18 16,-14-24 0-16,21-1-10 16,-3 3 0-16,20-15-3 0,-6 3-1 15,39-16-16-15,-15 7-1 0,22-17-1 16,-15 4-6-16,8-3-1 16,-15 6-4-16,4 3-1 15,4 7-34-15,-29 2-15 16,-7 7-58-16,-14 10-26 15,0-1 0 1</inkml:trace>
  <inkml:trace contextRef="#ctx0" brushRef="#br0" timeOffset="20821.132">15635 3303 324 0,'42'-25'123'0,"-42"25"-95"0,67-57 20 0,-56 48 3 0,38-13-26 16,-10 3-8-16,25-9-18 16,-15 6-5-16,8-3 3 15,-12 3-76-15,8 3-31 0,-10-3-35 16</inkml:trace>
  <inkml:trace contextRef="#ctx0" brushRef="#br0" timeOffset="21349.613">16623 2324 400 0,'-14'7'151'0,"10"2"-118"0,1 13 11 0,-1-9-2 16,1 5-26-16,-1 8-6 15,1 2-16-15,-4 3-6 16,-4 7 6-16,0 12-20 0,-6 6-4 15,-4 10 2-15,-1-6 1 16,5-7 9-16,3-9 4 16,7-6-17-16,10-10-4 15,11-6-9-15,11-13 0 16,3-9 15-16,4-9 7 16,0-7 18-16,-4 4 9 15,-3-1 32-15,-11 10 15 16,-4-3 16-16,-6 12 7 0,-4 10-27 15,-4-1-13-15,1 1-13 16,-11 9-2-16,-4 9-11 16,4-2-5-16,3-1-3 15,8-3-1-15,3 1-3 16,7-1 2-16,3-3-1 16,5 0 0-16,2 3 8 15,-3-18 6-15,0 8 0 16,8-2 3-16,6 3 1 15,-7-3 2-15,-10-1-1 16,-8 4-1-16,-10 0-8 16,-7-7-3-16,-7 10-8 15,0-9-2-15,3-1-25 16,-21 7-10-16,7-6-59 0,-13 2-23 16,6-2-52-1</inkml:trace>
  <inkml:trace contextRef="#ctx0" brushRef="#br0" timeOffset="21886.468">16722 2556 272 0,'-18'-65'101'0,"11"24"-78"0,-4-25-5 0,4 38-5 0,-7-16-10 16,-3 0-2-16,-8 0 8 16,-7 0 6-16,-10 10-7 15,-11 5 7-15,-4 14 2 0,1 5 2 16,-11 10 3-16,-7 19-10 16,-11 16-2-16,1 24 0 15,2 13 1-15,1 7-1 16,0 15-1-16,7 22 6 15,14 9 2-15,18 10-4 16,24-16-3-16,4-28-5 16,32 41-2-16,-4-26-1 15,35 20-2-15,-10-26 1 16,39-3 1-16,-18-24 16 0,28-23 9 16,-18-10-3-16,43-49 0 15,32-38-2 1,17-31-2-16,4-48 1 0,-7-12 1 15,14-37-6-15,-15-1 1 16,-31-12-8-16,-28 0-1 16,-35 12-6-16,-43-6-2 15,-57 26-9-15,-27 33-4 16,-43 36 0-16,-21 52 2 16,-14 60-11-16,-14 28-5 15,17 29-28-15,29 18-10 16,31-18-131-1,29-23-68-15,28-30 130 16</inkml:trace>
  <inkml:trace contextRef="#ctx0" brushRef="#br0" timeOffset="25028.015">14457 7834 200 0,'-21'-13'74'0,"10"7"-58"0,-3-4 3 0,7 7-2 15,-4-3-2-15,1-4 3 16,-1 1-4-16,-3-7 2 16,0 7-9-16,-4-4 2 0,-3-2 4 15,-7 2-5-15,-11 1 0 0,-10 5-2 16,-8 7-1 0,-6 10-1-16,-1 5 0 15,-3 7-2-15,-7 7 1 16,-14 5 2-16,3 7 2 0,4 3-1 15,7 15-1-15,0-2-1 16,0-1 0-16,3-6-2 16,8 4-2-16,6-4 1 15,8 6 1-15,10 23 3 16,15 15 2-16,13 6 1 16,22 41 2-16,17 7-5 15,14 12-3-15,11 15-1 16,11-6-1-16,20 23 0 15,8-20 2-15,-7-9-1 16,-8-12-1-16,-3-10 1 16,4-19 1-16,7-25 8 15,-4-21 5-15,-4-20-5 16,1-15-3-16,14-22-2 0,13-35-1 16,5-28-5-16,-1-19 1 15,11-6 2-15,7-34 1 16,-10-13-1-16,-12-7-2 15,-6-24 1-15,-4 3 1 16,-10-13-1-16,-14-18 2 16,-18 15-2-16,-25-16 2 15,-28 4-4-15,-21 12 0 16,-22-10-1-16,-27 7 0 16,-33 19-3-16,-9 28 1 15,-19 35 2-15,-10 27 1 0,3 26-8 16,-3 28-2-16,0 28-43 15,21 4-16-15,-7-1-71 16</inkml:trace>
  <inkml:trace contextRef="#ctx0" brushRef="#br0" timeOffset="25928.117">9751 8254 204 0,'-50'-19'77'0,"22"16"-60"0,-18-7-3 0,25 4-5 15,-7 3-3-15,-7 3 3 16,-8 9 7-16,-6 10 2 16,-4 12-9-16,-3 32 3 0,3 22 2 15,7 9-1-15,7 22 0 16,7 28-5-16,8 7-3 16,6 37 2-16,14 0 0 15,15 31-1-15,24-21 1 16,22-13-4-16,10-31-2 0,7-29 2 15,25-53 2 1,10-41 4-16,-3-31 2 16,7-28 1-16,7-47 0 0,-8-16 2 15,-6-25 2-15,-14-34-7 16,-11-4-1-16,-7-22-4 16,-17 7-1-16,-26 18-1 15,-20 1-2-15,-18 21 1 16,-21 17-1-16,-32 24-9 15,-21 28-4-15,-4 48-11 16,-10 43-5-16,-18 29-59 16,14 24-25-16,0 7-2 15</inkml:trace>
  <inkml:trace contextRef="#ctx0" brushRef="#br0" timeOffset="26543.848">8054 11232 236 0,'0'19'88'0,"0"-3"-69"0,3 9 8 0,-3-3 1 15,4 22-6-15,0 22 1 16,3 9-6-16,3 16-2 16,1 34-9-16,-1-2-2 0,-3 2 2 15,4 10-3-15,-4-16 0 16,0-16-1-16,0-18-2 15,-3-16-6-15,-1-22-4 16,4-25-102 0,-3-22-69-16,6-28 70 0</inkml:trace>
  <inkml:trace contextRef="#ctx0" brushRef="#br0" timeOffset="26901.257">8428 11104 212 0,'10'-60'82'0,"-2"51"-64"0,-5 3 13 16,-3 9 1-16,4 6-8 0,-1 10-2 16,4 0-10-16,4 9-5 15,3 0-4-15,3 4 8 0,5 5 6 16,2 10 4-16,5 22 4 16,-1 3-4-16,-4-6-1 15,-2 0-2-15,-8 0 0 16,-7 6-5-16,-7 9-3 15,-7-2-5-15,-4-13-2 16,1 0-3-16,-5-10-3 16,1-3 2-16,4-6 2 15,-1 13 0-15,4-1-1 16,4 1-2-16,6-4-1 16,11-2 2-16,14-7 0 15,15-16-2-15,6-15 2 16,8-19-4-16,-4-16-1 15,-4-9-28-15,-3-7-13 0,-4 7-107 16</inkml:trace>
  <inkml:trace contextRef="#ctx0" brushRef="#br0" timeOffset="27245.399">9320 11637 272 0,'-14'0'104'0,"7"0"-81"0,-3 12 7 0,3 1-3 15,0 9-11-15,-1 6 1 16,-2 19-4-16,-1 19 0 16,1 6-7-16,-4 0-2 0,0 7 2 15,-1 8-3-15,1 11-2 16,0-11-3-16,0-8 1 16,3-7-23-16,1-13-12 15,-1-15-21-15,4-15-9 16,7-20-47-16</inkml:trace>
  <inkml:trace contextRef="#ctx0" brushRef="#br0" timeOffset="27485.809">9028 11653 244 0,'-11'0'90'0,"15"9"-70"0,-1 10 6 16,1-10-3-16,3 7-7 15,3 3 1-15,4 15-5 16,8 13 0-16,6 16-7 16,7 3-3-16,7 0-1 0,1-1-1 0,-1 8 2 15,0 11-6-15,-6-9 1 16,-1-6-15-16,-3-12-5 16,-4-7-21-16,-3-19-8 15,-1-6-51 1</inkml:trace>
  <inkml:trace contextRef="#ctx0" brushRef="#br0" timeOffset="28869.407">9814 11907 148 0,'-14'6'57'0,"11"-3"-44"0,-4 0 18 0,7-3 6 15,0 0-8-15,-4 0-2 16,4-3-2-16,0-3-1 15,4-1-13-15,3 1 4 0,7 3 3 16,3 3-2-16,5 3 1 16,2 7-5-16,1-4-2 15,0 0-4-15,-1-3-1 0,5-3-6 16,2-6 1-16,5-3 0 16,-5-10 2-16,-2 6-8 15,-5-3-1-15,-3 4-128 16</inkml:trace>
  <inkml:trace contextRef="#ctx0" brushRef="#br0" timeOffset="29167.412">10033 10963 272 0,'18'-13'104'0,"-11"23"-81"0,10 21 1 0,-6 0-5 15,7 10-11-15,-1 9 0 16,4 19-2-16,1 28-1 16,-1 1-3-16,-4 8-4 0,1 20 1 15,0-4 1-15,-1-19 0 16,1-12 2-16,0-15 1 15,-1-17-19-15,1-18-7 16,-1-16-56-16,1-22-26 16,0-12 7-16</inkml:trace>
  <inkml:trace contextRef="#ctx0" brushRef="#br0" timeOffset="29514.224">10389 10982 244 0,'-3'-66'90'0,"3"47"-70"0,3 0 6 16,-3 13-1-16,4 0-5 15,3 6 3-15,3 15-4 16,5 10-2-16,-1 13-9 16,0 9 6-16,0 0 5 0,-3 3-6 15,-1 10 0-15,-3 6-1 16,-3 9 0-16,-1 0-4 0,-3-3 0 15,0-6-3-15,-3 3 0 16,-1-3-6-16,1 12-1 16,3-6 1-16,3-9 2 15,1 0-2-15,6-16 0 16,4-13 1-16,8-5 0 16,6-11-3-16,4-15 0 15,-1-15 2-15,-3-10 0 16,-3-3-39-16,-4 0-18 15,-3 0-91 1</inkml:trace>
  <inkml:trace contextRef="#ctx0" brushRef="#br0" timeOffset="29858.696">10986 11204 252 0,'7'-22'93'0,"-7"22"-72"0,3 6 9 16,-3 4-1-16,0 6-9 15,0 2 1-15,-3 23-6 0,-4 9-1 16,-1 10-8-16,1 6-2 0,-3-4 2 15,-1 4-5-15,1 3-3 16,3 10 3-16,0-4 1 16,-1-6-3-16,5-3 1 15,3-16 0 1,0-6 2-16,3-13-14 0,1-12-5 16,0-13-26-16,-1-12-13 15,4-16-65 1</inkml:trace>
  <inkml:trace contextRef="#ctx0" brushRef="#br0" timeOffset="30128.318">10774 11314 228 0,'-7'3'88'0,"14"6"-69"0,14 4 8 15,-10 3 1-15,6 6-6 16,4 15-1-16,4 7-5 16,3 0 0-16,1 9-9 15,2 1-4-15,1 2-2 0,0 13-1 16,0 3 2-16,-1-3-1 16,1-9-1-16,-4-10-2 15,-7-12 1-15,-3-10-34 16,-4-9-17-16,-3-13-68 15</inkml:trace>
  <inkml:trace contextRef="#ctx0" brushRef="#br0" timeOffset="30669.719">10365 10963 176 0,'-4'-19'66'0,"4"10"-52"0,-3-10 10 16,3 12 2-16,0 1-4 0,0 0-1 15,0 0-3-15,0 2-1 16,0 1 4 0,0 16-12-16,3 9 0 0,1 12 1 15,-4 4-6-15,0 0 0 16,0 2-2-16,0-2 1 15,-4-4-7-15,1-2-1 16,-4-4-45-16,3-6-18 16,-3-6-39-1</inkml:trace>
  <inkml:trace contextRef="#ctx0" brushRef="#br0" timeOffset="31661.695">8396 11123 80 0,'-3'-7'30'0,"3"7"-24"0,0 0 24 0,0 0 9 0,0 0-3 15,0 0-1-15,-4 0-6 16,1 0-1-16,3 0-16 16,-4 0 4-16,0 10 2 0,4 2-2 15,4 7 1-15,3 6-7 16,0 7-2-16,4 5-2 16,-4 7-1-16,0 9-3 15,0 1-2-15,-4-4-2 16,1-9 1-16,-1 3-4 15,1-13 1-15,3-9-102 16,-3-13-52 0,-8-12 71-16</inkml:trace>
  <inkml:trace contextRef="#ctx1" brushRef="#br0">21117 11543 0,'0'0'16</inkml:trace>
  <inkml:trace contextRef="#ctx0" brushRef="#br0" timeOffset="32870.72">11553 11292 228 0,'-17'3'88'0,"17"10"-69"0,3 2 0 15,-3-5-4-15,4 2-9 16,3 1 2-16,4 6-1 15,3-4 1-15,3-2-4 16,4-1 2-16,4-5 0 0,3-4 0 16,1-3 1-16,-1-3-2 15,0-4 0-15,0 1-6 16,0 0 1-16,1 0-2 16,-5-1 0-16,1 1-5 0,-4 3-3 15</inkml:trace>
  <inkml:trace contextRef="#ctx0" brushRef="#br0" timeOffset="33101.483">11677 11888 292 0,'25'9'110'0,"-4"-28"-86"0,14-9-4 0,-17 19-9 0,3-7-12 15,4-6 1-15,3 0-2 16,0 3 0-16,4 10 2 16,-4 6-20-16,0 3-7 0,-3 3-92 15</inkml:trace>
  <inkml:trace contextRef="#ctx0" brushRef="#br0" timeOffset="33390.288">12499 11637 260 0,'-25'0'99'0,"22"6"-77"0,6-6 0 0,1 0-5 15,3 0-10-15,7 0-2 16,11-6-2-16,3 3 0 16,11-7-2-16,-4-5-1 0,4 2 1 15,-4-3-1-15,0 7 0 16,-3 3-18-16,-4 3-8 0,4-1-90 15</inkml:trace>
  <inkml:trace contextRef="#ctx0" brushRef="#br0" timeOffset="33959.227">12954 11104 264 0,'-32'-16'101'0,"29"13"-78"0,-1-16 4 15,4 10-3-15,4-4-10 0,3-2 0 16,7-4 0-16,7 0 4 16,7 16-10-16,8 6 9 0,-1 13 3 15,0 6 1-15,-3 6 2 16,-4 3-4-16,-7-3 0 15,-7 10-10-15,-3-4-5 16,-4 1 1-16,-7-1 1 16,0 1-2-16,0-4-3 15,0-6-3-15,0 4 1 16,4-7-1-16,3 0 0 16,3-1 0-16,8 1 0 15,7-3 2-15,3 13 2 16,14-4-1-16,11 0-1 15,7-3 1-15,0-3-1 0,-7 6 0 16,-7-3 2 0,-11 4-1-16,-7-4-1 15,-10 9 9-15,-8-3 6 16,-10 4-5-16,-17-1-3 0,-11 4-4 16,-11 3 0-16,-7-10-4 15,-3-6 0-15,3-6 1 16,0 3 0-16,-4-6-3 15,5-4 2-15,6 4-6 16,7-3-3-16,7 2-21 16,8-2-7-16,10-4-14 15,7-3-3-15,7-2-16 16,3-14-6-16,8 1-40 16</inkml:trace>
  <inkml:trace contextRef="#ctx0" brushRef="#br0" timeOffset="34609.006">14231 11330 280 0,'4'9'104'0,"3"-3"-81"0,3 4 5 0,-3-7-2 16,4-3-13-16,3 0 0 15,7-10-5-15,11 1 0 16,7-4-5-16,3-2-2 0,4-1 0 16,-4 4-1-16,-3 2 0 15,-7 1 0-15,-8 2 0 0,-2 1-11 16,-8 6-3-16,-4 6-22 16,-6-2-9-16,-4-1-78 15</inkml:trace>
  <inkml:trace contextRef="#ctx0" brushRef="#br0" timeOffset="34872.355">14245 11041 288 0,'0'10'107'0,"7"2"-83"0,0 4 6 0,-3-1-3 16,3 4-15-16,0 9-2 16,0 10-2-16,4 15 0 15,-1 16-4-15,1 7 2 0,3-4 0 16,3 0-2-16,1-3-3 16,3-3 0-16,4 0-1 15,0-10-40-15,-1-9-15 16,1-13-81-1</inkml:trace>
  <inkml:trace contextRef="#ctx0" brushRef="#br0" timeOffset="35413.121">14803 10768 288 0,'-11'3'107'0,"4"1"-83"0,7-1 6 15,0-3-1-15,0 0-16 16,0 0-2-16,0 0-1 16,3-3 1-16,5-4-5 0,2 1 3 0,4 0 1 15,7 3 1-15,8 3 3 16,2 3 2-16,1 3-1 15,-4 3 4-15,-7 7 2 16,-6 12-5-16,-12 13 1 16,-6 9-8-16,-8 4-1 15,-7-7-2-15,-3-7-1 16,4-2-3-16,-1-7 1 16,4 7-4-16,7-7-2 15,7-2-1-15,10-1 3 16,12 0-2-16,9 0-1 15,12 4 5-15,2-4 1 16,1 0-3-16,4-3 1 16,-8 0 0-16,-3 0 0 15,-7 3 2-15,-8 1 3 16,-6-1 2-16,-15 0 3 0,-6 4-7 16,-11-1-2-16,-7 3-10 15,-11 1-4-15,-10-1-22 16,-4 4-8-16,-7 3-19 15,7-4-6-15,4-5-54 16,10-4-55 0,7-9 63-16</inkml:trace>
  <inkml:trace contextRef="#ctx0" brushRef="#br0" timeOffset="37051.457">10569 13584 156 0,'-7'-28'60'0,"0"25"-47"0,-3-7 15 0,2 4 4 16,1 6-12-16,0 0-1 16,-3 0-5-16,-1 6 1 15,-3 4-8-15,0 2 2 0,0 13 4 16,0 3-1-16,0 13 3 15,3 22-4-15,0 12 1 16,4 10-7-16,4 15-1 16,3 22-2-16,3 4 1 15,4 12 0-15,8 9 3 16,2-15-3-16,4-19 0 16,4-29 5-16,10-21 3 15,8-25 0-15,6-19 1 16,4-38-2-16,0-38-1 0,-7-21-3 15,-4-29 1 1,-7-18 0-16,-6-4 1 0,-12-15-2 16,-6 3-1-16,-11 13-3 15,-11 5 1-15,-13 7-2 16,-19 16-1-16,-10 12 1 16,-3 16 1-16,-1 25-3 15,8 19 0-15,3 25 1 16,7 21 0-16,11 11-5 15,7 2 1-15,10 7-25 16,15 5-8-16,7-8-89 16,13-7-60-16,11 4 77 15</inkml:trace>
  <inkml:trace contextRef="#ctx0" brushRef="#br0" timeOffset="37426.877">11307 13794 244 0,'-11'0'90'0,"11"0"-70"0,0 0 6 16,0 3-3-16,3-3-2 16,8 10 4-16,3-4-4 15,4-3-3-15,3-3-10 16,4-9-1-16,3-1 0 0,7 1-6 16,4-7 0-16,3 0 1 15,4 4 1-15,0-1-1 16,-4 4-2-16,-3 3 1 15,-4 3-1-15,-3 3-5 16,-7 3 1-16,-4 6-31 16,-7 7-14-16,-3 9-81 15</inkml:trace>
  <inkml:trace contextRef="#ctx0" brushRef="#br0" timeOffset="37680.286">11434 14286 252 0,'3'22'96'0,"4"-22"-75"0,7 7 12 0,-7-7 0 16,7-7-9-16,11-5 0 16,10-4-9-16,8-3-2 0,6-3-7 15,0 0-4-15,1-3 1 0,-1 6-4 16,1-2 0-16,3 2 1 15,3 3 0-15,0 3-11 16,-3 1-3-16,-3 3-26 16,-4 2-9-16,-8-2-76 15</inkml:trace>
  <inkml:trace contextRef="#ctx0" brushRef="#br0" timeOffset="38189.732">12457 13455 200 0,'-18'-15'77'0,"7"15"-60"0,-3 9 8 0,7-3 2 16,-3 7-7-16,-1 6-2 15,0 3-2-15,1 6 0 16,-1 10-8-16,4 12 4 0,4 16 3 16,6 21 4-16,4 1 1 15,4 13-5-15,7 15 1 16,13-7-5-16,15-5 1 15,11-16-5-15,10-19-2 16,-4-19 0-16,4-25 1 16,4-19-1-16,3-18 2 0,-7-29 2 15,-7-25 5-15,-7-12-6 16,-11-17-2-16,-10-24 1 16,-11 3 0-16,-14 0-1 15,-14 0-1-15,-21 3-3 16,-15 16-2-16,-6 22-2 15,-15 15 1-15,-17 16-10 16,-7 26-3-16,3 27-9 16,11 22 0-16,7 10-23 0,11 6-8 15,14 0-89 1</inkml:trace>
  <inkml:trace contextRef="#ctx0" brushRef="#br0" timeOffset="38899.332">11652 15870 244 0,'-17'0'90'0,"24"6"-70"0,10-12-1 0,-6 6-6 0,10-10 2 16,11 1 2-16,3-10 0 16,4-9 2-1,10-13-10-15,8 4 3 0,6-4 2 0,4 0-5 16,0-3-3-16,-7-3-1 16,-7-3 1-16,-7 9-3 15,-7-3-2-15,-4 10-7 16,-10 9-1-16,-8 6-63 15,-2 19-26-15,-12 9-24 16</inkml:trace>
  <inkml:trace contextRef="#ctx0" brushRef="#br0" timeOffset="39181.751">11977 15675 308 0,'-18'-12'115'0,"22"18"-89"0,10 10-10 0,-7-4-9 15,7 17-5-15,7 8 1 16,7 16 1-16,4 1 0 16,0 5-2-16,3 17-2 0,0 11 1 15,1 4 1-15,-5-9 3 16,1-4-2-16,-4-12 0 0,1-6-3 15,-5-13-1-15,-2-16-8 16,-5-9-2-16,-3-13-49 16,-3-9-21-16,3-9-33 15</inkml:trace>
  <inkml:trace contextRef="#ctx0" brushRef="#br0" timeOffset="39515.083">12778 16350 264 0,'3'9'101'0,"-6"-9"-78"0,-4-3 11 0,0 3-1 15,-4-3-14-15,-7 0-3 16,-3-1-7-16,-4 1-4 15,-3 0-2-15,-4-3 0 0,1-7 2 16,-5-6 0-16,5-9 0 0,2 0-6 16,5-10 1-1,6-2 0-15,4 2 2 16,7 4-3-16,7-1 0 16,3 4-1-16,5 6 0 15,6 6-11-15,7 9-5 16,7 7-32-16,0 6-13 15,8 4-57-15</inkml:trace>
  <inkml:trace contextRef="#ctx0" brushRef="#br0" timeOffset="40111.023">12845 15904 236 0,'-7'-15'90'0,"7"15"-70"0,0 6-5 16,3 6 11 0,4 7-10-16,4 9-1 15,3 4-2-15,4 2-7 0,3 4 0 0,3 0 1 16,1-7 5-16,0-9 3 16,-4-13 0-16,-3-12 4 15,-4-13-5-15,-4-2 2 16,-6-4-7-16,-4-7-3 15,-7-2-3-15,-4-3 0 16,-6-7-4-16,-5 0 0 16,1 7 1-16,4 2 2 15,2 7-10-15,1 6-2 16,4 4-19-16,-1 2-9 16,4 1-11-16,7 2-5 15,4 7 10-15,3 3 6 16,7 3 22-16,3 13 9 15,8 0 8-15,0-1 2 16,3 1 21-16,0-7 11 0,4-6-3 16,-4-9-1-16,-3-6-4 15,-4-10-2-15,-3-3-8 16,-8-4-2-16,-3 11-9 16,-7-1-2-16,-3 3 2 15,-1 10 1-15,4 6-3 16,0 22-3-16,4 15 2 15,3 7 0-15,3 3 1 16,5-6 0-16,2-6-5 16,4-4 1-16,4-6-2 15,3-9 0-15,8-7 2 16,-1-6 2-16,4-12-6 0,-4-1 1 16,-3-12-32-16,-4-3-12 15,-3-3-84 1</inkml:trace>
  <inkml:trace contextRef="#ctx0" brushRef="#br0" timeOffset="42424.54">17561 12512 236 0,'-21'12'88'15,"11"-6"-69"-15,-1-2 4 0,7 2-2 0,4-3-4 16,4 3 1-16,3 4-5 15,4-1-3-15,6 1-5 16,4-4 1-16,4-6 3 0,17-6-1 16,15-16 3-16,13-19-2 15,8-13 2-15,3-8-2 16,18 2 0-16,10-9-1 16,-3-12 0-16,-7-1-2 15,-4 7-1-15,0 9-3 16,-6 16 1-16,-12 9-2 15,-10 13-1-15,-14 12-26 0,-10 13-10 16,-8 19-37-16,-11 9-16 16,-9 13-26-1</inkml:trace>
  <inkml:trace contextRef="#ctx0" brushRef="#br0" timeOffset="42783.242">18094 12493 228 0,'-7'12'85'0,"7"-5"-66"0,3 2 5 16,-3-6-1-16,4 13-2 16,3 0 4-16,4 6-4 15,6 6-1-15,4 6-11 16,11 23-1-16,3 12 2 0,4 9-2 16,0-3 1-16,0 1-5 15,0 5-3-15,-4 4-3 16,-3-7 1-16,-8-12-1 15,-2-13 0-15,-5-12-31 16,-6-10-15-16</inkml:trace>
  <inkml:trace contextRef="#ctx0" brushRef="#br0" timeOffset="43068.788">18189 13631 264 0,'0'-3'101'0,"4"-7"-78"0,6-8 9 0,1 11-3 0,14-2-13 15,10-4-2-15,11-2-8 16,7-4-4-16,0 0-1 15,3 0-1-15,8 1 2 16,6-8-1-16,4 1-1 0,-7-3-10 16,-7-3-4-16,-3-4-20 15,-4-5-7-15,-8 5-78 16</inkml:trace>
  <inkml:trace contextRef="#ctx0" brushRef="#br0" timeOffset="44018.123">19255 12552 192 0,'-53'-28'71'0,"28"9"-55"0,-7-12 0 0,18 22-5 15,-3-1 6-15,-1 7 6 16,0 6-8-16,-3 10-1 16,0 9-8-16,3 3 3 0,1 3 1 15,3 13-3-15,3-4 1 16,7 20-1-16,4 9 3 0,11 3-3 16,0-7-2-16,6-2-2 15,4-4 0 1,4-12-2-16,3 3-1 0,4-12 3 15,3-10 0-15,1-6-1 16,-1-10-2-16,-3-9 7 16,-8-12 5-16,-3-20-2 15,-6-27 2-15,-8-20-1 16,-11-9 1-16,-10-18-6 16,-14-20-2-16,-11 1-2 15,-3-29 1-15,-11-6-2 16,-14 1-1-16,-14-17-2 15,3 22 1-15,11 23 1 16,14 37 0-16,11 25 8 16,13 25 5-16,8 25-9 15,11 28-1-15,10 35-5 0,10 13 0 16,11 21 6-16,11 38 2 16,14 6-5-16,3 23 0 15,8 11-1-15,-1 7 2 16,4 10-3-16,7-13 0 15,7-25 1-15,-3-29 0 16,-8-27-3-16,-3-29 2 16,-3-25 1-16,-1-28 2 15,1-38-1-15,-4-16 2 16,-11-5 0-16,-10-10 3 16,-11-7-3-16,-14-9-2 15,-14 10 0-15,-11 12-1 16,-3 10 0-16,-7 18 2 0,3 19-1 15,4 26-1 1,3 33-2-16,11 20 1 0,4 6 1 16,6 25 2-16,11 3-1 15,8-10-1-15,9-8-2 16,8-20 1-16,4-15-1 16,2-22 0-16,-2-26 2 15,-4-24 0-15,-8-10 2 16,-2-6 3-16,-8-3-4 15,-7-3-1-15,0 0 2 16,-4-1 1-16,-2 20 1 0,6 18 4 16,3 13 0-1,1 9-4-15,0 4 0 16,-1-1-2-16,4 0-2 16,-3 7 1-16,0-7-1 15,-4-5-20-15,0-4-9 16,-4 0-38-16,1-10-15 15,7-9-58 1</inkml:trace>
  <inkml:trace contextRef="#ctx0" brushRef="#br0" timeOffset="44420.283">19625 11151 312 0,'-18'-35'118'0,"15"26"-92"0,3 0-3 16,0 9 3 0,18 18-4-16,10 23-7 0,14 25-2 15,15 28-7-15,-1 10 0 0,4 18 4 16,0 19-6-16,3-13 0 16,1-2-2-16,3 2-2 15,-4-12 1-15,-10-18-1 16,-14-23-9-16,-7-22-4 15,-14-6-20-15,-11-22-6 16,-14-15-13-16,-11-17-3 16,-14-11-65-1</inkml:trace>
  <inkml:trace contextRef="#ctx0" brushRef="#br0" timeOffset="44765.995">19883 12148 252 0,'17'6'93'0,"1"-3"-72"0,14 0 11 0,-18-3 3 0,7-3 1 16,7-6 5-16,14 0-11 16,11-1-6-16,11-9-13 15,-4 7-1-15,-4-1 1 0,-3 4-4 16,-7 3-2-16,-4 2-2 16,-3 4 0-16,-4 4-2 15,-6-1 2-15,-8-3-2 16,-4 0-1-16,-6 0 3 15,-4-3 0-15,0-1-4 16,-3 1 1-16,-1 0-2 16,4 0-2-16,0 6 3 15,4 7 2-15,3 5 0 0,0 7 2 16,4 0-4-16,3 13 0 16,0-4 1-16,0 0 2 15,0-6-14-15,1-3-7 16,-5-6-37-16,-3-7-13 15,-7-2-77 1</inkml:trace>
  <inkml:trace contextRef="#ctx0" brushRef="#br0" timeOffset="44961.234">20359 11762 280 0,'-95'-94'107'0,"73"63"-83"0,-2-7 4 0,13 29-2 0,4-1-19 16,4 4-4-16,3 3-4 16,7 6-3-16,7 7 3 15,3-4-11-15,5 3-2 0,-1 7-22 16,3-7-7-16,1-6-67 16</inkml:trace>
  <inkml:trace contextRef="#ctx0" brushRef="#br0" timeOffset="45111.166">20581 11214 204 0,'-25'-44'77'0,"11"15"-60"0,-7-24 17 0,11 31 4 16,-5-6 2-16,5 3 5 15</inkml:trace>
  <inkml:trace contextRef="#ctx0" brushRef="#br0" timeOffset="45305.474">20472 11003 498 0,'0'29'24'0,"7"8"-7"16,7 10-11-16,7 19-4 15,11 22-1-15,14 6 1 16,7-3-1-16,7 9-1 16,0 4 1-16,-4-4-1 15,-7-15 0-15,1-16 0 0,-4-13-3 16,-8-15 0-16,-9-13-18 15,-12-12-7-15,-10-16-7 16,-10-10-4-16,-8-11-20 16,-10-11-10-16,-7-5-29 15</inkml:trace>
  <inkml:trace contextRef="#ctx0" brushRef="#br0" timeOffset="45742.582">20528 11674 204 0,'-3'10'77'0,"6"-4"-60"0,4 7 10 15,-3-7 4-15,6 0-6 16,8-3 0-16,7-3-7 16,10 0-1-16,7 4-10 15,1-1-4-15,2 3 0 0,-2-3-4 0,-1 6 0 16,0 7-8-16,-3-3-2 16,0-4-10-16,-4-3-4 15,-6-3-6-15,-5-3-1 16,-6-3 10-16,-8 0 8 15,-2 0 22-15,-1 0 12 16,-4 0 12-16,1 3 5 16,3 3-8-16,3 3-5 15,4-3-6-15,8 0-1 16,2-3 6-16,4-3 5 16,4 0-4-16,4-3 0 15,-5 0-4-15,-3 6-3 16,-6 0-1-16,6 34 3 15,4 29-7-15,-8 12-2 16,1 19-5-16,3 22-2 16,0-6-1-16,-3-7 1 15,-4-9-4-15,-3-12 0 16,0-7-15-16,-1-15-6 0,1-7-29 16,0-9-12-16,3-6-53 15,0-16-23-15,-11-10 29 16</inkml:trace>
  <inkml:trace contextRef="#ctx0" brushRef="#br0" timeOffset="46716.198">20772 10586 244 0,'-50'-9'90'0,"18"0"-70"0,-13-13 4 15,23 9-5-15,-6-9-4 16,-7-6 4-16,-18-6-2 16,-14 2-1-16,-11 4-8 0,-3 9-3 0,-11 7-1 15,-24 8 4-15,-4 11 3 16,-7 8-2-1,-21 10 2-15,0 7-4 0,-14 5-2 16,-18 1 0-16,0 0-1 16,-21 2-5-16,10 7 1 15,-14 7 0-15,8 24 0 16,-8 19 0-16,-3 13 0 16,-3 16-3-16,-5 27 2 15,19 10 1-15,-11 29 0 16,17 8 0-16,25 17 0 15,18 21 2-15,21 6 3 0,32 35 2 16,35 1 1-16,39 11-7 16,28 16 0-16,28-18-1 15,53 2 0-15,22-46 0 16,34-29 0-16,19-46 2 16,41-45 3-16,15-50 4 15,31-40 5-15,43-35-4 16,11-22 0-16,13-31-2 15,22-38 2-15,81-35 4 16,-43-31 1-16,-24-21 0 16,-7-29 4-16,-43-19-7 15,-7-47 1-15,-42-28-6 16,-3-6 1-16,-26-19-3 16,-27-19 0-16,-18-3-3 15,-35 16 1-15,-40-20 0 0,-41 4 1 16,-57 25-5-16,-56 7 1 15,-36 12-7-15,-60 40-3 16,-17 60-5-16,-36 60-4 16,-3 60 2-16,-24 55 2 15,-1 64-20-15,-14 37-9 16,11 28-37-16,6 26-16 16,-2-1-41-1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7:23.3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9977 3412 140 0,'3'-15'52'0,"-3"9"-41"0,0-4 9 0,0 4 2 16,0 6-2-16,0-3 0 15,0-4-4-15,0 7-2 16,0-3-8-16,-3-3 5 0,3 6 4 16,0 0-5-16,-4 9-1 15,1 1-3-15,-1 2 1 16,0 4-4-16,1 3 0 15,-1 6 1-15,1 0 0 16,-4 13-2-16,3-4 1 16,-3 13 4-16,0 3 4 15,4-15-6-15,-4 21-1 16,0-9 2-16,-1 25 3 16,-2 38-2-16,-1-28-2 15,1-16 0-15,-1 24-1 16,1-17 0-16,-5 43 2 0,5-25-5 15,-8 18-1-15,4-24 2 16,-4 43 1-16,-3 36 1 16,4-52 2-16,3-24-3 15,-4 50 0-15,4-31-1 16,-7 37-2-16,7-28 1 16,-4 38 1-16,-7 46-3 15,8-52 0-15,6-29 1 16,-3 28 2-16,3-34-1 15,1 38 2-15,-1-29-2 16,1 25-1-16,2-34 1 16,-2 41-1-16,-1 68 0 15,4-84 0-15,0-28 0 16,0 31 2-16,4-28-3 0,-4 44 0 16,0 59 1-16,-1-37 2 15,5 0-3-15,-1-23 0 16,1-11 3-16,-1-1 1 15,-3 13-1-15,4-63-2 16,-1-16 1-16,-3 54 1 16,4-32-3-16,-4 57 0 15,-4 84-1-15,4-37 0 16,3-13 2-16,1-2 0 16,-1-26 0-16,4-7 0 15,0 11 0-15,4-17 0 16,-1-6 0-16,4 13 2 0,1-3-3 15,2-13 0 1,-3 6 1-16,0 1 0 16,0-14 0-16,0-5 0 15,0 3 0-15,0-1 0 0,1-8 0 16,2-14 2-16,-3 4-1 16,4 6-1-16,-4-12-2 15,0-10 1-15,-4-6 1 16,1-9 2-16,-1-7-3 15,1-3 0-15,-1-6 1 16,-3 0 0-16,0-10 0 16,0-6 0-16,0 0 0 15,0-3 0-15,0 0 2 16,4 4 1-16,-4 5-4 0,0 7-1 16,0-4 1-16,-4-2 0 15,4-4 1-15,-3-6 0 16,-4-3 0-16,3-9 0 15,-3 2 0-15,4-2 2 16,-1-1-3-16,4 4 0 16,0-1 1-16,4 1 0 15,-4 3 0-15,3-4 2 16,1 1-3-16,-1-7 0 16,-3-2 1-16,0-1 0 15,0-6 2-15,0 0 3 16,-3 0-4-16,3-4-1 0,0 1-2 15,0-6 0-15,0 9 2 16,0-7 0-16,0 1-3 16,0 0 2-16,-4 3-6 15,1-4 0-15,-1-5-35 16,4-10-14-16,0-7-68 16</inkml:trace>
  <inkml:trace contextRef="#ctx0" brushRef="#br0" timeOffset="2296.314">7049 2566 196 0,'-15'-22'74'0,"15"22"-58"0,-14-16 20 0,11 16 5 15,-1-3-8-15,1 0-2 16,3 3-9-16,0 0-3 15,0 9-11-15,0 1 1 0,3 15 4 16,1-9-1-16,10 37 1 16,-7-9 1-16,11 15 4 15,-4-5-8-15,7 15-1 16,-4-16-3-16,8 22 1 16,0-15-2-16,3-4 2 15,-3-6-2-15,7-18 2 16,-4-7 5-16,4-28 4 15,-8 0-2-15,4-26 0 16,-3 1-8-16,3-38-2 16,-6 13-2-16,2-44-2 15,-3 18 1-15,1-37 1 0,-1 22-1 16,-7 10-1-16,-7 15-8 16,-4 18-3-16,1 17-34 15,-4 21-13-15,0 4-21 16,0 15-6-16,0 4-47 15</inkml:trace>
  <inkml:trace contextRef="#ctx0" brushRef="#br0" timeOffset="3183.475">7214 1970 156 0,'-24'-25'60'0,"24"25"-47"0,-25-25 13 0,21 22 3 16,-6-7-6-16,-4 4 1 15,-11 0-4-15,4 3-3 16,-18 12-9-16,7 1 4 0,-17 24 1 16,10-9-2-16,-10 47-1 15,10-12-2-15,-7 53 0 16,11-26 0-16,-8 80 0 15,12-42-4-15,6 82-1 16,4-56 5-16,31 34 5 16,-6-44 6-16,42-22 3 15,-7-28 2-15,42-51 0 16,-18-5-9-16,54-41-2 16,-26 3 8-16,15-41 6 15,-21 6-8-15,24-53-1 16,-24 25-4-16,21-62-1 15,-29 24-1-15,4-43 0 0,-17 34-2 16,-11-44-1-16,-7 38-5 16,-29-38-1-16,-2 38-1 15,-44-6 1-15,8 24-13 16,-42 14-6-16,17 21-7 16,-46 34-3-16,21 10 7 15,-10 51 6-15,11-4-19 16,17 22-8-16,7-13-26 15,21 7-10-15,4-13-66 16</inkml:trace>
  <inkml:trace contextRef="#ctx0" brushRef="#br0" timeOffset="3888.517">11536 2644 188 0,'-4'0'71'0,"4"0"-55"0,-7 13 17 0,4-10 5 0,-1 9-7 15,4 4-1-15,0 6-3 16,0-3-2-16,0 19-14 15,0-13 0-15,0 9 2 0,0 1-5 16,4 2 0-16,-1-9-4 16,1 7-3-16,-1-7 0 15,4 7 1-15,0-4-3 16,0-9-2-16,1 3-34 16,-1-6-12-16,0-3-82 15</inkml:trace>
  <inkml:trace contextRef="#ctx0" brushRef="#br0" timeOffset="4144.305">11712 2613 244 0,'4'-9'90'0,"-4"9"-70"0,0 9 15 0,0-9 2 15,0 12-8-15,0 1-2 16,0 18-7-16,0-2-2 15,0 11-10-15,0-2-5 0,3 6 0 16,1-10 0-16,-1 17 1 16,1-11-2-16,3 14-2 15,-4-11 1-15,5 1-1 16,-1 3-27-16,3-18-9 16,-3-4-17-16,0-13-5 15,0-2-59 1</inkml:trace>
  <inkml:trace contextRef="#ctx0" brushRef="#br0" timeOffset="4743.705">11592 2447 176 0,'-10'-22'66'0,"10"22"-52"0,-18-25 8 16,15 25-1-16,-8-10-5 16,4 1 1-16,-7 3-3 0,3-1-1 15,-3 7-7-15,0 0 3 0,-7 13 3 16,3-10-2-16,-10 16 0 15,7-3-2-15,-14 12 0 16,6-6-2-16,-13 25-1 16,10-7 5-16,-3 29 6 15,7-6 1-15,10 25-1 16,4-19 0-16,17 44 3 16,1-22-7-16,24 9-2 15,-7-18-1-15,18 2 1 16,-7-18 1-16,31-16 3 15,-17-12-3-15,35-26-1 16,-14 4 0-16,22-32 4 0,-19 7-2 16,36-44 3-16,-25 9-6 15,11-22-1-15,-22 6-2 16,5-24 1-16,-15 15-4 16,-15-16 0-16,-9 16-1 15,-29-9 1-15,0 24-2 16,-53 1-1-16,11 3-19 15,-39 9-8-15,14 10-15 16,-39 21-6-16,21 4 4 16,-3 22 1-16,18-4-8 15,3 13-5-15,10 1-25 16,11-4-47-16,8-7 32 16</inkml:trace>
  <inkml:trace contextRef="#ctx0" brushRef="#br0" timeOffset="5301.619">11377 2889 216 0,'-3'12'82'0,"3"-12"-64"0,0 13 13 16,0-10 3-16,0 0-3 16,0 0 4-16,7 0 1 0,-4-3-1 15,8-3-18-15,-1 3 1 0,11-6 2 16,-3 3-5-16,21-10 0 15,-7 4-7-15,17-7-3 16,-10 4 0-16,7-7 1 16,-11 10-3-16,4-4 0 15,-7 0-1-15,-4 4-2 16,-4-4 1-16,-2 4 1 16,-5 6-8-16,-6-3-1 15,-4 3-36-15,-4 6-14 16,-3 3-31-16,-7 3-10 15,0 1-20 1</inkml:trace>
  <inkml:trace contextRef="#ctx0" brushRef="#br0" timeOffset="5525.196">11419 3077 236 0,'7'9'90'0,"-7"-9"-70"0,18 10 26 15,-18-4 5-15,11-6-9 16,-1 0 1-16,19-6-16 16,-5 3-7-16,19-7-11 0,-8 1-6 0,11-1-2 15,-11 1-1-15,7-7 2 16,-10 7-10-16,0 3-4 16,-8 3-45-16,1 3-20 15,-4 0-64 1</inkml:trace>
  <inkml:trace contextRef="#ctx0" brushRef="#br0" timeOffset="6156.035">11031 3902 220 0,'-7'0'85'0,"7"0"-66"0,0-7 16 0,0 7 4 16,0-9-8-16,0 0-1 16,4-10-5-16,-1 6-2 15,11-12-12-15,1 3 2 0,20 0 1 16,-7 3-1-16,18 4 2 16,-7 2-2-16,21 4 0 15,-7-7-3-15,24 7-1 16,26 2-3-16,-36 7 1 15,-11 0-4-15,0 10 0 16,-10-4-1-16,0 19 1 16,-7-12-4-16,-4 12 0 0,-6-3 1 15,-8 3 0-15,-4-3-18 16,-6 0-8-16,-1-3-19 16,-2-1-10-16,-1-5-23 15,-4-4-11-15,1 4-25 16</inkml:trace>
  <inkml:trace contextRef="#ctx0" brushRef="#br0" timeOffset="6590.712">10989 3983 252 0,'-14'-9'93'0,"14"9"-72"0,0-10 14 0,0 10 2 16,3-6-10-16,-3 3-1 16,8-7-9-16,-1 1 0 15,17-7-10-15,-3 4 5 0,25-10 1 16,-7 0 2-16,18-3 4 15,-12 3-5-15,40-6 0 16,-18-1-2-16,32 8 0 0,-22 2-4 16,50-9-3-1,-28 9-2-15,32 0 0 0,-29 6-4 16,57 4 0-16,-39 3 3 16,42 3 3-1,-35-4 0-15,32 23 0 0,-39-7-3 16,42 16 1-16,-38-6-4 15,13 16 0-15,-31-7-1 16,14 10 0-16,-28-10-62 16,3 3-27-16,-18-9-77 15</inkml:trace>
  <inkml:trace contextRef="#ctx0" brushRef="#br0" timeOffset="7882.31">5867 6513 196 0,'-11'-15'74'0,"11"15"-58"0,-3-19 14 16,-1 19 3-16,4-9-6 16,0 5-1-16,0-11-8 15,0 5-1-15,7-2-10 0,-3-1 0 0,10-2 3 16,-4 2 3-16,19-3 2 15,-12 4-2-15,15-4 0 16,-4-3 1-16,11 10 2 16,-14 0 6-16,10 9 4 15,-7 0 3-15,4 9 5 16,-11-3-8-16,-3 13-3 16,-4-3-7-16,-11 15-2 15,1-6-11-15,-8 28-3 16,1-12-1-16,-4 12 0 15,0-9 3-15,-4 3 1 16,4-9-1-16,0 3 1 16,4-10-7-16,-1 4 1 15,0-7 1-15,8 3 1 0,0-6 1 16,3 4 0-16,3-4-3 16,18 3 2-16,-3-3 3 15,28 6 1-15,-21-6-1 16,14 10-2-16,-4-7 3 15,-7 13 0-15,-3-10 7 16,-7 10 4-16,-4-10-3 16,-4 13 1-16,-9-9-7 15,-8 18-3-15,0-9 1 16,-18 12 0-16,0-9-4 16,-17 4-1-16,7-14 1 15,-11 4 0-15,0-10-2 16,-7-3 0-16,11-2-1 15,-21-8 3-15,13 1-7 0,1-6 1 16,7-4-15-16,3-6-3 16,7 0-7-16,11-12 0 15,3 0-14-15,11-20-5 16,0 7-39-16,15-12-18 16,16-7-22-1</inkml:trace>
  <inkml:trace contextRef="#ctx0" brushRef="#br0" timeOffset="8495.745">6784 7608 312 0,'0'6'115'0,"0"-6"-89"0,-18-6 19 15,18 6 1-15,-7-3-18 16,0-4-5-16,0-5-10 16,0-4-1-16,0-9-7 15,0 3-3-15,3-9 1 0,1 3-2 0,6-20 2 16,1 8-2-1,10-20-1-15,-3 10 1 0,17-13-1 16,4-15 0-16,-4 37 2 16,-7 3 1-16,7 10 1 15,-3 0 2-15,-7 19 1 16,-1 6-3-16,-3 12-1 16,0 0 1-16,1 29 0 15,-5-7 0-15,1 10 2 16,-1-6 1-16,4-1 3 15,-3-6-7-15,3-3-2 16,-3-6 1-16,6-16 1 16,-3 4 1-16,11-23 0 15,0 3-5-15,7-15 1 16,-1 3 0-16,8 6 2 0,-7 4-3 16,3 21 0-1,-7 0 1-15,1 29 0 0,-5-10 0 16,-6 12 0-16,0 1 0 15,-1 12 2-15,-3-12-1 16,0 18-1-16,-3-15 1 16,0 9 1-16,3-12-41 15,-4-1-16-15,-6-8-40 16,3 5-18-16,0-9-33 16</inkml:trace>
  <inkml:trace contextRef="#ctx0" brushRef="#br0" timeOffset="8857.2">7994 6708 208 0,'-4'-38'77'0,"4"38"-60"0,0-3 13 0,0 3 3 16,0 6-6-16,0-2-1 16,0 11 3-16,0-5 2 15,0 18-17-15,0-3 12 0,4 16 4 0,-1-10-4 16,5 32-3-16,-5-10-7 16,4 19-2-16,0-12-8 15,0 12-4-15,0-9-1 16,0 15-1-1,0-18 0-15,0 12 0 0,1-19-5 16,-1 0-1-16,-4-12-30 16,-3-10-12-16,0-2-24 15,-3-7-7-15,-1-7-48 16</inkml:trace>
  <inkml:trace contextRef="#ctx0" brushRef="#br0" timeOffset="9071.597">7736 7332 276 0,'-17'-6'104'0,"17"6"-81"0,3 0 20 0,-3 0 3 16,11 3-7-16,-4 0 0 15,21-6-14-15,18-7-2 16,7-5-14-16,0-4-5 0,3-3-1 16,8-10-2-16,6 4 2 15,4 9-4-15,-24 4 0 16,-4 5-21-16,-7 7-10 15,-4 0-50-15,0 6-22 16,-3 0-32 0</inkml:trace>
  <inkml:trace contextRef="#ctx0" brushRef="#br0" timeOffset="9698.596">8474 6673 272 0,'-7'-9'101'0,"7"9"-78"0,0-16 11 16,0 10-1-16,0-3-5 16,0 2 3-16,3-5-6 15,1-1-3-15,3-2-12 16,0 2 0-16,10 0 3 0,-2 1 4 0,9 6 2 15,-3-1-2 1,11 14 2-16,-4-1 3 16,4 19 3-16,3 13-4 0,-6 2-1 15,-8 1-7 1,-7-3 0-16,-7-1-8 0,-7-8-1 16,0-7-2-16,-7 12-2 15,-4 7 1-15,1-4-1 16,3-5-3-16,0-4 2 15,3-9-1-15,1 3 0 16,6 6 2-16,4-9 0 16,-3 0 0-16,13 9 0 15,-3-6 0-15,18 3 2 16,-11 0-3-16,11 0 0 16,-7-6 1-16,3 3 0 0,-3-3 0 15,-4 6 2-15,-3-6 1 16,-4 9 1-16,-4-6 2 15,-6 6 3 1,-4 16-2-16,-11 0-2 0,-6 3-2 16,-5-13-3-16,5-9 1 15,-19 4-1-15,-16 5 0 16,13-12 0-16,3-3-3 16,-2-7 0-16,6-2-12 15,0-1-5-15,7-3-14 16,4-6-6-16,4 0-7 15,10-15-1-15,0 5-9 0,14-18-4 16,-4 3-71 0</inkml:trace>
  <inkml:trace contextRef="#ctx0" brushRef="#br0" timeOffset="10045.48">9211 6827 296 0,'-14'9'112'0,"14"-9"-87"0,-4 10 13 0,4-10-1 0,4 6-7 15,10-3 2-15,4 4-3 16,10-4 0-16,4-3-16 16,-1 0 3-16,5 0 4 0,-1 0-9 15,-7 0-3-15,-7 0-5 16,11 0 0-16,-4 0-2 16,4 0 2-16,-4 0-44 15,1 0-17-15,-8 6-110 16,-4 0-61-1,1 7 103-15</inkml:trace>
  <inkml:trace contextRef="#ctx0" brushRef="#br0" timeOffset="10246.746">9356 7304 292 0,'-14'25'110'0,"14"-25"-86"0,21 0 18 0,-11 0 1 16,4 0-12-16,-3 0-3 15,14-10-14-15,17-2-4 16,11-4-6-16,7-3-3 0,0 4 2 16,0-1-7-16,-21 6-1 15,-8 1-51-15,5 6-20 16,-5-3-72 0</inkml:trace>
  <inkml:trace contextRef="#ctx0" brushRef="#br0" timeOffset="10972.982">10636 6639 248 0,'-42'-16'93'0,"42"16"-72"0,-32-9 9 0,25 9 2 15,-3-3-5-15,2-4 2 16,1-2-8-16,0 6-2 16,4-13-11-16,3 7 4 0,7-10 3 15,0 3-1-15,21-3 2 16,-3 4 0-16,17-4 2 15,-7 0 1-15,11 10 3 16,-10-1 1-16,2 10 1 16,-6 0-2-16,0 10 1 15,0 15-4-15,-11 9-2 16,-4 10-7-16,-6 3-2 16,-7 3-6-16,-4-3-2 15,-7 0-2-15,-1-15-2 16,5-4 5-16,-4 0 3 0,3-6-3 15,1 6-1-15,-1 1-2 16,4-11 0-16,0-2 0 16,7 0 0-16,0 0 2 15,8-4 0-15,-1 4 0 16,14 3 2-16,-3-4-1 16,17 7-1-16,-7-6 1 15,8 12-1-15,-12-9 0 16,1 9 0-16,-4-6 2 15,-7 6 1-15,-3-3 7 16,-14 4 4-16,-4-4-7 16,-18 6-2-16,-14 10-5 15,-3 3-1-15,-4-4 3 0,11-14 1 16,3 2-4-16,-7-9-1 16,4 2-2-16,-11-8 0 15,8-4-13-15,-8-12-4 16,7 0-9-16,4-9-2 15,3 2 0-15,11-5 0 16,3 5-11-16,11-9-3 16,0 7-19-16,15-10-9 15,-1 3-68 1</inkml:trace>
  <inkml:trace contextRef="#ctx0" brushRef="#br0" timeOffset="11561.913">11631 7376 280 0,'-3'-10'104'0,"3"10"-81"0,-11-9 27 16,7 9 6-16,-3-3-13 15,0-3 0-15,-7-4-18 16,4 1-5-16,-4-20-12 16,-1 8-5-16,5-27-2 0,-1 11-1 0,8-13 2 15,-1 12-1-15,11-6-1 16,-3 7 3-16,17 2 2 16,-3 7-2-16,10 3-2 15,-3 6 0-15,3 10 1 16,-4-1-1-16,-2 13 2 15,-5 0-2-15,1 10-1 16,3 9 1-16,-10-3 1 16,-1-7 3-16,1 7 4 15,-4 0-4-15,3-3-1 16,-3-4 0-16,8-9 0 16,2-9-2-16,-3-3 1 15,0 2-4-15,32-15 0 31,14-3 1-31,-7 13 0 16,-3 5 0-16,-8 7 2 16,-7 16-1-16,-7 6 2 0,-3 9-2 15,-4 1 2-15,-3-1-4 16,0 0 0-16,-8-2 1 16,-3-7 2-16,0 0-3 15,-3 3 0-15,-1-7-30 16,-3 8-12-16,0-8-18 15,0 1-5-15,0-3-94 16</inkml:trace>
  <inkml:trace contextRef="#ctx0" brushRef="#br0" timeOffset="11873.741">12584 6987 312 0,'-15'-9'118'0,"15"9"-92"0,0 0 13 0,0 0-2 16,0 3-16-16,0 3-4 15,8 6-8-15,13 7-4 0,0-3-2 16,-3-4-3-16,10-2 3 0,14-1-2 15,-7-9 2 1,-6 0-2-16,16-6 2 16,-6 0-4-16,14-4 0 15,-11 1-12-15,8 0-5 0,-8-1-61 16,1 7-25-16,-8 0-29 16</inkml:trace>
  <inkml:trace contextRef="#ctx0" brushRef="#br0" timeOffset="12595.827">13966 6708 228 0,'8'-6'85'0,"-8"6"-66"0,-4-4 3 0,4 4-1 16,0-6-4-16,0 3 1 16,0-9 6-16,0-1 2 15,0-9-13-15,0 3 1 0,0-9 0 16,0 6 1-16,-4-9 1 16,1 6-4-16,-4-7-2 15,0 4-2-15,-4-13 2 16,1 10-3-16,-4-4 1 15,-4-8-5-15,0 5 0 16,1 7-1-16,-1 9 1 0,-3 6 0 16,0 7 3-1,0 9-1-15,-1 9 2 0,5-3-2 16,-12 22 2 0,8-6-2-16,-14 22 0 0,7-9-3 15,-15 56 1 1,8-19-2-16,-4 34-1 0,8-18 1 15,6 38 1-15,4-26 1 16,10 13 3-16,4-29-1 16,21 20 2-16,-3-26 0 15,28-9 1-15,-8-12-2 16,19-20-1-16,-8-5 1 0,11-26 1 16,-7-3-1-16,17-12-1 15,-10-1 8-15,11-12 3 16,-15 4-3-16,-3-11-3 15,-7 4-5-15,-11-9-4 16,-3 6 0-16,-22-7 1 16,1 7 1-16,-32 6 1 15,6 3-5-15,-23 16 1 16,9-3-5-16,-20 24 1 16,10 1 2-16,-3 16 1 15,10-7-2-15,7 16 0 16,7-3-7-16,18 3-2 15,0-7-15-15,18-9-8 16,-4-6-19-16,18-15-6 16,-4-1-34-16,21-16-13 15,-7 1-22 1</inkml:trace>
  <inkml:trace contextRef="#ctx0" brushRef="#br0" timeOffset="13062.599">14721 6789 264 0,'-14'7'101'0,"14"-7"-78"0,-3 12 13 0,3-12 0 15,0 6-4-15,0-2 1 16,10 5-3-16,-3 0-1 15,15 1-16-15,13-1 1 0,11-2 0 16,10-4-1-16,8-6 0 16,-1-4-7-16,-17-2-4 15,-4 9-1-15,11-10-1 16,-10 10 2-16,13-3 1 16,-10-3-1-16,3 6-2 15,-10 0-17-15,-4 6-9 0,-6-3-28 16,-12 7-13-16,-3-1-84 15,-14 7-42 1,-7 6 97-16</inkml:trace>
  <inkml:trace contextRef="#ctx0" brushRef="#br0" timeOffset="13362.658">14972 6313 316 0,'0'-16'118'0,"0"16"-92"0,0 0 11 0,0 0-1 15,0 10-11-15,0-4 0 16,3 16-12-16,8 15-3 16,0 20-6-16,-1 21-1 0,1 1 1 15,-1 5-5-15,-3-15 1 16,0-12 0-16,4 34 2 15,-4-19-1-15,7 6-1 16,-3-18-2-16,6 2-1 16,-6-11-3-16,3-11 1 15,0-8-43-15,0-14-18 0,0-2-86 16</inkml:trace>
  <inkml:trace contextRef="#ctx0" brushRef="#br0" timeOffset="14068.926">16027 6423 216 0,'24'-26'82'0,"-24"26"-64"0,15-22 9 0,-15 19-2 16,3-3-7-16,1 0 2 15,-1 0 0-15,1-4 0 16,-4 7-11-16,0-3 10 0,-4-4 4 16,4 10-3-16,-7-9 1 15,0 6 3-15,-7-3 2 16,3-1-7-16,-13 1-4 15,2 0-6-15,-9 6-1 0,6 0-5 16,-7 9 0 0,-7 7-3-16,11-4-1 15,4 4-1-15,-5 12 0 16,8-6 2-16,-4 28 0 16,8-12 0-16,3 15 0 15,3-9 0-15,11-3 2 16,0-7 3-16,11-5 4 0,-1-7-4 15,11-4-1-15,-3-8 0 16,17-10 0-16,-6 0 0 16,13-19 2-16,7-9-1 15,-3-7 0-15,-7-2-1 16,-4-1 0-16,-7 4-5 16,-13 8 1-16,-5 8 2 15,-3 2 1-15,0-3 7 16,-3 16 4-16,-1-3-5 15,-6 15-3-15,-1 1-3 0,-3 33-3 16,-3 20 3-16,-1 0 0 16,4 0-1-16,0 6 1 15,0 6-2-15,0 9 2 16,3-2-4-16,4-7-2 16,0-9 2-16,0-16 2 15,0-12-18-15,0 3-6 16,0-7-23-16,-3-2-11 15,-1-4-30-15,1 0-12 16,-1-6-44 0</inkml:trace>
  <inkml:trace contextRef="#ctx0" brushRef="#br0" timeOffset="15977.433">6389 9188 184 0,'-28'0'68'0,"28"0"-52"0,-22-9 10 0,19 9 1 16,-4-4-2-16,0-2 0 16,0-3-6-16,3-4 1 15,4-9-11-15,0 4 6 0,7-8 2 16,0 4-3-16,18-3 2 16,-4 7 0-16,18 2 2 15,-7 3 1-15,10 7 3 16,-10 3-1-16,10 16-1 15,-7-4 1 1,1 22 1-16,-5-9-6 0,-13 19-1 16,0-10-7-16,-11 10-3 15,0-6-5-15,-11 8 0 16,1-5 0-16,-4 6 0 16,3-6-3-16,-3-1 2 15,0-2 1-15,4-4 0 16,-1-6 0-16,4 0 0 15,0-6-3-15,7 6 0 16,-3-6 2-16,10 0 2 16,0-4 0-16,14 4 2 0,-3-3-2 15,14 3 2-15,-8-7-2 16,8 17 2-16,-4-8 0 16,-10 14 1-16,-4-7-5 15,-3 13 1-15,-4-3 13 16,-10 9 6-16,-1-7-7 15,-17 1-4-15,-11 6-8 16,1-12-2-16,6-7 1 16,-21 0 2-16,11-6-2 0,-11 0-2 15,11-6 2-15,-22-4 0 16,15-2 1-16,-18-1 0 16,11-3 0-16,-4-3 0 15,7 1-7 1,4-4 0-16,7 0-15 0,10-10-5 15,4 4-11-15,14-19-3 16,0 6 0-16,14-19 2 16,-3 10-20-16,13 3-9 15,-2 0-57 1</inkml:trace>
  <inkml:trace contextRef="#ctx0" brushRef="#br0" timeOffset="16633.909">7214 10094 268 0,'0'-9'101'0,"0"9"-78"0,-7-3 13 0,7 3 2 15,-7-7-11-15,4 7-1 16,-4-9-11-16,0 6-4 16,0-13-6-1,-1 4 1-15,1-17 3 0,4 7-3 0,-4-12 2 16,-4 6-5-16,8-19 0 15,-1 6-1-15,8-12 1 16,-1 6 0-16,8-7 3 16,-4 10-3-16,0 7 0 15,11 2 3-15,-1 23 1 16,1 15-3-16,-4 16-3 16,0-4 2-16,4 14 2 15,-1-7-4-15,-3 6-3 16,11 3 5-16,-7-3 5 15,-4-6-4-15,7-3 0 16,-3-3-2-16,3-13 1 16,11-3-2-16,-4-9 2 0,4-7-4 15,-1-3 0-15,-2-3 1 16,-5 10 2-16,-6 2 1 16,10 1 1-16,11 9-7 15,-4 9 0-15,-7 7 3 16,-10 6 4-16,-4-7-3 15,0 26-1-15,0-9 0 16,1 27 0-16,2 7 0 16,-3-10 0-16,0-9-9 15,-3-6-2-15,3-6-32 0,0-10-14 16,0-10-25-16,0-2-12 16,4-13-31-1</inkml:trace>
  <inkml:trace contextRef="#ctx0" brushRef="#br0" timeOffset="16965.8">8139 9244 208 0,'-4'-25'79'0,"4"25"-61"0,-3-18 15 0,3 14 1 0,0 8-8 16,0-1-3-16,0 12 2 16,0-2 1-16,7 15-13 15,3 25 1-15,1 23 0 0,3-1-3 16,4-6-1-16,-1 0-9 16,1 6 0-16,-1 7-1 15,-2-1 2-15,-1-9-1 16,0-12-1-16,0-13-2 15,-4-19-1-15,-2-3-31 16,-1-12-13-16,-4-1-49 16,-3-15-60-1,0 0 40-15</inkml:trace>
  <inkml:trace contextRef="#ctx0" brushRef="#br0" timeOffset="17162.592">8029 9727 224 0,'0'-6'85'0,"0"6"-66"0,0 3 14 0,0-3 2 16,4 0-5-16,6 0 2 16,8-3-9-16,3 0-4 15,11 0-11-15,10-3-3 0,11-4 1 16,4 1-3-16,3-1 0 16,-8 1-3-16,-13 9-1 15,-7 0-43-15,10 0-20 16,-6 0-67-1</inkml:trace>
  <inkml:trace contextRef="#ctx0" brushRef="#br0" timeOffset="17775.677">8604 9169 212 0,'-17'-12'82'0,"17"12"-64"0,-11 0 22 16,11 0 4-16,-3 0-16 16,3 0-5-16,0-7-8 0,0 7-2 15,3-9-7-15,11-4 5 16,11 4 2-16,7 6 2 0,6 6 1 16,5 6 7-16,-1 4 3 15,-3 6-1-15,-7 6 0 16,-8-3-3-16,-10 0 1 15,-3-3-11-15,-7 6-4 16,-1 12-5-16,-3 4-3 16,-7 0 1-16,0-4 1 15,0 1-3-15,3-10 0 16,1-3 1-16,-1-3 0 16,4-3-3-16,4 0 2 15,3 0 1-15,7-4 0 16,4-2-3-16,-4 0 2 15,-4-1 1-15,12 4 0 16,-5-4 0-16,8 4 2 16,-4-3-1-16,4 2-1 15,6 10 1-15,-6 0-1 0,-7-3 8 16,-11 3 5-16,0-6-6 16,-11 9-2-16,-6 10-3 15,-4-3 1-15,-4-7-2 16,0-6 2-1,4-3-4-15,-10-1-2 0,2-2 2 16,-13-7 0-16,-14-5-6 16,10 2 0-16,7-3-21 15,4-3-9-15,3 0-17 16,8-9-6-16,3-4 2 16,14-3 2-16,0 4-47 15,21-10-52-15,-7 3 56 16</inkml:trace>
  <inkml:trace contextRef="#ctx0" brushRef="#br0" timeOffset="18117.463">9412 9223 248 0,'-18'3'93'0,"18"-3"-72"0,-14 12 20 15,11-9 4-15,-4 0-6 16,0 1 0-16,3 2-11 16,4 0-3-1,4-3-14-15,6 4-2 0,4-7 1 0,8 0-6 16,2 0 0-16,1-4 0 15,3 1 0-15,7 0-5 16,1 3 1-16,-1-3 0 16,-14 6 0-16,-3 0-36 15,-1 4-15-15,-2-4-51 0,-5 6-23 16,1 1 6 0</inkml:trace>
  <inkml:trace contextRef="#ctx0" brushRef="#br0" timeOffset="18345.961">9324 9712 248 0,'-25'12'93'0,"25"-12"-72"0,-3 3 20 0,3-3 7 16,3 0-4-16,1 0 1 16,13-6-16-16,15-10-5 15,0 1-14-15,0-4-6 0,-1 6-3 16,5 1 1-16,2 2 1 15,5 4-4-15,-11 3 1 0,-8 0-29 16,12 0-13 0,-8 3-22-16,7-7-9 0,-7 4-57 15</inkml:trace>
  <inkml:trace contextRef="#ctx0" brushRef="#br0" timeOffset="19053.3">10308 9232 212 0,'-39'-9'79'0,"39"9"-61"0,-28-10 17 0,21 10 3 15,-3-3-11-15,2 0-1 16,1-3-6-16,0-1-1 16,7-8-10-16,7-14 1 0,11-2 1 15,10 3 2-15,4 3 5 16,3 9 1-16,1 0 3 16,-1 16 1-16,0 0 1 15,0 16-5-15,-3 3-1 16,-7 3 1-16,-8 6 0 15,-2 0-8-15,-8 4-4 16,-7 2-4-16,-7 4-3 16,0-4 1-16,-4 7 1 0,0-3-3 15,4-10-2-15,0-9 2 16,4 9 0-16,-1-3-2 16,4-6 2-1,4-4-1-15,3-2 0 0,7-4 2 16,4-2 0-16,-4-1 0 15,21-3 2-15,18 6-3 16,-11 1 0-16,-7-1 3 16,8 10 1-16,-8-6 1 15,4 9 0-15,-7-4 4 16,-4 4 5-16,0 10 4 16,-10-1 2-16,-8 0-10 0,-10-2-5 15,0-4-3-15,-7 3-1 16,0 3 0-16,-14-2 0 15,-14-1-3-15,-4 0 2 16,-7-9-1-16,7-10 0 16,8-3 2-16,-8-6 0 15,7 0-3-15,4-6 2 16,3 0-21-16,4-7-8 16,3 4-9-16,11-4-4 15,0-2-1-15,14-4 0 16,-3 0-17-16,20-9-9 15,-6 6-66 1</inkml:trace>
  <inkml:trace contextRef="#ctx0" brushRef="#br0" timeOffset="19562.374">11469 9718 280 0,'0'0'104'0,"0"0"-81"0,-11-3 18 16,8 3 2-16,-4-3-10 15,0 0 0-15,-4-10-14 16,0 4-4-16,-3-23-9 16,0-15-2-16,4-6 2 0,3 9 1 15,7-3 1-15,0 3 2 16,10 6 4-16,1 1-6 0,3 5-2 15,0 14-3-15,4 5 0 16,-1 7-2-16,-3 6 2 16,-3 6-2-16,0 7 2 15,3 5-2-15,-4 14-1 16,1 2 1-16,-4-2-1 16,3 5 2-16,1-12 3 15,3-9-2-15,7-10 0 16,4-9-3-16,7-9-1 15,7-4 1-15,-1 0 2 16,1 4-1-16,-4 2-1 16,1 13 1-16,-5 16-1 15,-2 10 0-15,-5 5 2 16,-2 0-1-16,-5 7-1 16,-3-6 1-16,-3-7 1 15,-1 0-1-15,-6-6-1 0,0-3-13 16,-1-3-4-16,1-4-37 15,3-2-16-15,-4-1-97 16</inkml:trace>
  <inkml:trace contextRef="#ctx0" brushRef="#br0" timeOffset="20344.445">13310 7915 204 0,'-10'-3'77'0,"10"3"-60"0,-7-3 8 15,7 3 2-15,-4 0-3 16,4 0 3-16,0 0-9 0,0 0 0 15,0 0-11-15,0 0 5 0,0 6 1 16,0 0-2-16,7 1-1 16,0 2 2-16,7-6 3 15,-3 0 5-15,24-6 2 16,-7 0-5-16,29-10 0 16,-11 7-6-16,17-3-1 15,-10-4-2-15,32 4 2 16,-15-1-3-16,33 1-2 15,27-4-2-15,11-2-3 16,0-7 1-16,1-6-1 16,16-10 2-16,-34 10 3 15,-29 6 0-15,57-10 0 16,-36 7-1-16,36 3 0 16,-39 7-2-16,38 5 1 0,-34 1-4 15,6 9 0-15,-27 0 1 16,9 9 2-16,-20-2-1 15,3 2 2-15,-17 0-2 16,-4 1-1-16,-14-1-90 16,-11 1-39-16,-3-1-34 15</inkml:trace>
  <inkml:trace contextRef="#ctx0" brushRef="#br0" timeOffset="21182.645">12640 9342 228 0,'-11'0'85'0,"11"0"-66"0,-7 3 10 0,7-3-1 16,0 0-1-16,0 0 1 0,0 3-4 16,0-3-1-1,4 3-12-15,-1 0 7 0,12 0 2 0,-5 0-4 16,15-3-1-16,-4 0-3 15,11-3 2-15,-4 0-3 16,18 0 1-16,-7 0-5 16,14-3-2-16,-8 3 2 15,8-4 0-15,-10 1-3 16,-1 0-1-16,-7-1-1 16,-3 7-2-16,-7-3 1 15,-4-3 1-15,-3 6-25 16,-8 0-12-16,-3 6-33 15,-7-3-12-15,0 4-66 16</inkml:trace>
  <inkml:trace contextRef="#ctx0" brushRef="#br0" timeOffset="21498.651">12880 9025 280 0,'0'-44'104'0,"0"44"-81"0,0-34 14 0,0 30 1 15,0-2-9-15,0-3 0 16,0 9-5-16,0-3-1 0,0 18-12 16,0-2-9-16,0 28-2 0,0-10 0 15,3 29 0-15,1-17 2 16,0 33 1-16,-1-17-4 15,4 23 1-15,0-16 0 16,4 6 0-16,-1-19 0 16,4 4 2-16,1-14-34 15,6-8-13-15,-4-1-16 16,5-18-4-16,-5 0-62 16</inkml:trace>
  <inkml:trace contextRef="#ctx0" brushRef="#br0" timeOffset="22113.773">13409 8881 236 0,'0'0'88'0,"0"0"-69"0,-3 0 17 0,3 0 3 15,0 0-6-15,0 0 1 16,0 0-8-16,0-3-4 16,3-7-12-16,1 4 7 0,10-3 3 15,10-4-2-15,8 4 0 16,7 2 1-16,0 4 0 16,0 9 1-16,-4 4 0 0,-7 2 0 15,-10-2 0-15,-4-1-5 16,-4 10 1-16,1 9-9 15,-7 7-4 1,-8-1-2-16,0-9 1 0,1-3-1 16,-4 0-1-16,0-3 1 15,3 0-1-15,1 3-3 16,3-7 2-16,0-2 1 16,7-4 0-16,-4 7-3 15,11-3 2-15,-3-4 1 16,10 4 0-16,-3-4 0 15,14 7 0-15,-8-4 0 16,19 1 2-16,6 2 3 16,-7 4 4-16,-10 0 0 15,-11 9 0-15,-10 0-3 0,-11 10-1 16,-14 3-1-16,-11 3 0 16,-3-3-5-16,3-10 1 15,4-6-2-15,-18 3 0 16,7-6 2-16,-24 0 0 15,14-3-3-15,-11-3 2 16,10-4-17-16,1-2-5 16,7-1-27-16,7-3-8 15,6-3-15-15,8-3-8 16,4 0-81 0</inkml:trace>
  <inkml:trace contextRef="#ctx0" brushRef="#br0" timeOffset="24394.999">10749 8595 168 0,'4'-34'66'0,"-4"34"-52"0,-4-38 6 0,1 38-1 16,-1-12-2-16,1 2-1 15,-4-5 3-15,3 2 2 16,-7-3-11-16,4 4 3 0,-7-4 1 16,4 4-3-16,-12 2 1 15,5 1-7-15,-11-1-1 16,6 10-2-16,-13 0 1 16,7 7-2-16,-21 12 2 15,6-4-2-15,-24 29-1 16,14-13-2-16,-14 29 1 15,14-13-1-15,-10 31 0 0,13-18 6 16,-2 37 5-16,13-18-1 16,21 30 1-16,15 45-1 15,13 0 2-15,22 12-7 16,14-31-2-16,-11-32 1 16,36 41 1-16,-15-34 1 15,36 22 0-15,-22-29 4 16,33-12 3-16,-26-19 0 15,22-18 3-15,-21-7-3 16,27-32 1-16,26-24-3 16,-15-26 2-16,-6-12-4 15,-1-9-2-15,-7-22-2 16,-6-23 0-16,-12-5 0 16,-10-1 1-16,-7-18 2 15,-10-1 3-15,-11 7-2 0,-14 0 1 16,-11-7-5-16,-14 14 0 15,-4 24-1-15,-31 16 1 16,3 9-2-16,-56-19 2 16,18 17-7-16,-71-14 1 15,31 20-15-15,-55 8-5 16,34 8-4-16,-24 24-1 16,35 6-17-16,-10 16-9 15,27-3-84 1</inkml:trace>
  <inkml:trace contextRef="#ctx0" brushRef="#br0" timeOffset="25069.198">8304 8674 172 0,'-17'-44'66'0,"17"44"-52"0,-25-38 8 0,18 32-1 15,-7-7-7-15,3 4 2 16,-6-3 2-16,3 2 3 15,-8 10-11-15,5 0 3 0,-11 31 3 0,6-5-2 16,-9 30 2 0,-12 54-9-16,12-13-2 0,6-19-3 15,-3 76-2-15,3 53 1 16,14 19-1-16,22-16 0 16,14-16 0-16,13-21 0 15,22-42 0-15,25-43 8 16,10-41 7-16,11-37 2 15,18-26-1-15,-1-16-2 16,-10-21 1-16,-4-35 3 16,-10-12 3-16,-7-13-5 15,-11-31-1-15,-18 6-7 16,-17-3 0-16,-17-6-7 16,-22 15-1-16,-25 16 0 15,-14 9 2-15,-17 26-1 0,-25 15-1 16,-21 25-21-16,24 29-9 15,11 2-25-15,-28 35-10 16,21-6-75 0</inkml:trace>
  <inkml:trace contextRef="#ctx0" brushRef="#br0" timeOffset="25957.944">6421 11151 176 0,'-11'-6'66'0,"11"-1"-52"0,-7-2 12 0,3 9 1 16,4-13 0-16,0 4 3 15,0-10-3-15,4-6-2 16,3 6-13-16,-7 4 1 0,14-1 1 15,11-6-1-15,3 3 0 16,4 0-1-16,3 4 2 16,0-1-1-16,1 10 2 0,6 12 5 15,-10 16 2 1,-1 6-3-16,-9 16-1 16,-8 3-6-16,-11 6 0 15,-10 23-12-15,-7 8-2 0,-4-2 3 16,1-1 1-16,-1-12-3 15,1-9-1-15,6-10 1 16,-3-12 0-16,7-7-2 16,3-9 2-16,8-9-1 15,3-10 0-15,10-3 0 16,5-7 0-16,9 1 4 16,12-3 3-16,3-1-2 15,-1 4-2-15,-2 3 2 16,-4 0 0-16,-8 3 1 0,-6 6 0 15,-7 3-2-15,-8 7 1 16,-6 6 2-16,-11 6 4 16,-11 16-4-16,-10 6-3 15,-11 4-4-15,4-17 1 16,7-9 1-16,-11 10 0 16,-7 12-3-16,-7-12 2 15,7-10 1-15,7-9 0 16,8-7-5-16,9-5-1 15,8-10-26-15,11-7-9 16,6-5-12-16,8-7-5 16,6-7-87-1</inkml:trace>
  <inkml:trace contextRef="#ctx0" brushRef="#br0" timeOffset="26481.879">7161 11787 236 0,'-3'-6'88'0,"3"6"-69"0,-14 3 17 16,7 0 5-16,0-3-15 16,-4-3-3-16,0 0-11 15,1-6-3-15,-1-10-5 0,4 0-3 0,4 3 0 16,-1 1-1-16,4-23 2 15,7-12 5-15,4 0 6 16,-1 3-5-16,5 3-2 16,-1 16-3-16,7 6-3 15,-7 12 3-15,4 13 2 16,3 16-2-16,0 9-2 16,-3 7 0-1,-1-4-1-15,4 1 0 0,-7-7 0 16,1-3 2-16,2-7 3 15,1-2-2-15,-1-4-2 16,5-6 0-16,2-3 1 16,-2-3-1-16,2 0-1 15,4-3-2-15,-3 6 1 16,3 6 1-16,-3 4 0 0,-4 5 0 16,0 7 2-1,-3 0-1-15,-4 0 2 16,4 6-2-16,-11 10 2 0,3-4-2 15,1 1-1-15,-4 3-8 16,4-4-5-16,-1-3-24 16,1-9-9-16,3-6-40 15,4-13-15-15,3-15-2 16</inkml:trace>
  <inkml:trace contextRef="#ctx0" brushRef="#br0" timeOffset="27082.328">8114 11311 168 0,'-14'12'63'0,"7"-5"-49"0,0-1 9 0,7-6 3 0,-4 3-9 16,1 6 1-16,-1-2-5 15,1-4 0-15,3-3-7 16,0 0 9-16,0 0 5 0,0 0 1 15,0 6 2-15,0-6-2 16,0 3-1-16,0-3-4 16,0 0 0-16,0 0-7 15,0 6-3-15,3-2-3 16,1-4 0-16,-1 0 2 16,1 0 2-16,-1 0-3 15,1 0-1-15,-1-4 3 16,1 4 3-16,-1 0-4 15,-3 0-1-15,4 0-2 16,-1 0 1-16,1 0-2 16,-1 0 2-16,4 0-2 0,1 0-1 15,2-6 1-15,4 6-1 16,-7-3 0-16,4-3 0 16,-1 6-3-1,1-3 2-15,0 3 3 0,-4-7 1 16,0 7-1-16,0-3-2 15,0-3-35-15,-4 3-16 16,1 0-43-16,3-4-18 16,7 4 0-1</inkml:trace>
  <inkml:trace contextRef="#ctx0" brushRef="#br0" timeOffset="27818.092">8343 11003 200 0,'-7'-21'74'0,"7"21"-58"0,-21-22 16 0,10 15 4 15,1 4-3-15,3-3 3 16,0 6-9-16,-7-3-2 15,7 0-14-15,3 0-4 0,8 3-3 16,6 0 4-16,8 3 3 16,6 3 2-16,5 0 3 15,2 4 4-15,-2 2 2 16,-1 4 6-16,-3 3 3 16,-4 3-9-16,-7 3 0 0,-4 0-9 15,-3 0 0-15,-3 3-6 16,-4 0-2-16,0 0-2 15,-4-2-3-15,-3-8 1 16,4 1-1-16,-1 0 0 16,1-6 0-16,3-4-3 15,0 3 0-15,3 1-1 16,4 0 3-16,4-4 0 16,3 10 1-16,4-4 0 15,3 1 2-15,4 3-3 16,-1 0 0-16,-3 0 3 15,-3-1 1-15,-7 1-1 16,-4 0-2-16,-7 0 3 16,-7 0 2-16,-7 3-2 0,-4 0 0 15,0 0-3-15,-6-1-1 16,-1 5-1-16,-3-8 0 16,3 1 0-16,4-3-2 15,3-4-13-15,4-5-6 16,7-1-24-16,7-12-9 15,7 3-15-15,0-7-4 16,0 1-67 0</inkml:trace>
  <inkml:trace contextRef="#ctx0" brushRef="#br0" timeOffset="28237.949">8805 11609 316 0,'-7'9'121'15,"0"-9"-95"-15,0 0 14 0,7 0-3 0,-7 0-14 16,-3 0-3-16,-1-9-11 16,0-13-4-16,4-13-3 15,4-6-2-15,3-6 1 0,3 4-1 16,4-1 2-16,4 6 3 16,0 7 4-16,6-1-4 15,-3 7-3-15,0 13-1 16,1 2 1-16,-5 10-1 15,1 10 2-15,-1 2-2 0,-3 16 2 16,0 4-2-16,0 2 2 16,4-2-2-16,0-7-1 15,-1-6 3-15,4-10 2 16,0-9-7-16,4-6 0 16,0-4 0-16,-1 1 3 15,4 3 0-15,-3 9 2 16,0 12-4-16,-1 14 0 15,-2 8 1-15,-1 4 2 16,-4-3-3-16,-3-4-2 16,0-3-38-16,4-5-17 15,-1-8-11-15,1 1-3 16,10-3-57 0</inkml:trace>
  <inkml:trace contextRef="#ctx0" brushRef="#br0" timeOffset="28853.725">9289 11239 200 0,'-14'-7'77'0,"14"7"-60"0,-11-9 13 0,7 9 1 0,-3-3-1 16,4-3 4-16,-1 6 2 16,1-4 2-16,3 4-21 15,0 0 4-15,3 0 0 0,8 0 0 16,7 4 2-16,10 2-7 16,4-3 1-16,3 6-10 15,0-2-2-15,0-4-3 16,1 3 1-16,2-3-4 15,-2-3 0-15,-1-3 1 16,-7 3 2-16,-3-6-1 16,-11 6 2-16,-3 0-48 15,-8 0-20-15,-3 0-101 16</inkml:trace>
  <inkml:trace contextRef="#ctx0" brushRef="#br0" timeOffset="29051.572">9359 11518 244 0,'0'22'90'0,"7"-19"-70"0,11 0 26 0,-11-3 7 15,7-3-7-15,4-7 0 16,3-2-20-16,7-7-5 16,4 0-13-16,7 0-3 0,3 4-1 15,4-1-27-15,0 4-9 0,0 2-44 16,-4 4-18-16,4 3-37 15</inkml:trace>
  <inkml:trace contextRef="#ctx0" brushRef="#br0" timeOffset="29714.127">10171 10972 264 0,'-29'-28'101'0,"22"19"-78"0,4-17 15 0,3 17 4 15,3-7-14-15,4-2-4 16,7-1 0-16,8 6-1 16,6-3-12-16,7 13 4 0,4 3 3 15,0 3-2-15,-4 16 3 16,-3 6-4-16,-8 10 1 16,-2 6-5-16,-8-1-1 15,-7 1-6-15,-4 0-1 16,-3-3-1-16,-3 5-2 0,-1-8-2 15,1-7 1-15,-1 0 3 16,4-9 1 0,4 3-6-16,-1-6 0 0,4-4 3 15,7 1 2-15,4-1-5 16,10-2 0-16,8 2 1 16,9-2 3-16,5 5-2 15,-1-2 0-15,-6 0 3 16,-5 2 1-16,-6 4 10 15,-7 3 6-15,-8 6-8 16,-9 0-1-16,-8 4-6 16,-11-1-1-16,-10 1-1 0,-11-1-2 15,-7-3 1-15,7-6-1 16,8-6-3-16,-8-4 0 16,-10-2 2-16,6-1 0 15,5-9-24-15,9 0-8 16,8-3-23-16,7-10-10 15,4-2 7-15,6-7 5 16,8-10 0-16,7-2-1 16,10-7-55-1</inkml:trace>
  <inkml:trace contextRef="#ctx0" brushRef="#br0" timeOffset="29952.402">11017 11145 280 0,'-10'-4'107'0,"-1"8"-83"0,1 8 15 16,6-9 3-16,4-3-19 15,0 0-2-15,0 0-2 16,4 0 0-16,10 0-10 16,10-3-1-16,12-3-1 0,6-4-3 15,7-2-3-15,4-10 0 16,-3 3 1-16,-5-9-1 15,-6 6 2-15,-10 3-55 16,6-9-24-16,-3 6-77 16</inkml:trace>
  <inkml:trace contextRef="#ctx0" brushRef="#br0" timeOffset="30445.979">11448 10649 324 0,'-14'-12'123'0,"14"12"-95"0,0-16 5 0,0 13-3 15,3-3-10-15,8-1-2 16,6-2-6-16,12 9-2 16,13 0-6-16,7 9 10 0,1 4 8 15,-5 6 2-15,-2 6 3 16,-11 6-6-16,-8 7-1 0,-6 15-9 15,-8 0-4-15,-6 7-2 16,-4-7-1-16,-4-12-2 16,-3-7-2-1,0-5 1-15,4-7-1 0,3-4-3 16,0-5 2-16,3 3-1 16,4-4 0-16,8 1 2 15,2-1 2-15,4 4-1 16,4 0 2-16,0-4-4 15,6 7-2-15,1-3 4 16,0-4 1-16,-7 10 11 16,-4 0 6-16,-7 3-10 15,-11 3-2-15,-10 7-5 16,-7 6 1-16,-7-1-2 0,-4-2-1 16,-6 6-2-16,-5-3 1 15,-9-4-17-15,-8-2-5 16,-4-1-33-16,8-5-14 15,6-8-16-15,8-5-5 16,14 0-60 0</inkml:trace>
  <inkml:trace contextRef="#ctx0" brushRef="#br0" timeOffset="31286.023">8371 13189 208 0,'0'-31'79'0,"-3"21"-61"0,-1 1 10 0,1 6 3 15,-4-1-8-15,0 1 1 16,0 0-2-16,-4-3-2 15,1 3-10-15,-5 3 5 0,-2 3 2 16,-1 6-3-16,-3 4 2 16,0 12-5-16,3 13-1 0,1 18-6 15,2 13-1-15,1 13-1 16,7 18-2 0,-3 22-2-16,6 0 1 0,8 4 1 15,6 9 0-15,15-16 2 16,10-25 1-16,11-25 1 15,3-25 0-15,1-32 6 16,-1-30 4-16,1-14 1 16,3-12 1-16,-4-15 3 15,0-13 0-15,-6-19 1 16,-8 0 2-16,-7-3-6 16,-10-16 1-16,-11-6-15 15,-14 6-3-15,-11 4 6 16,-14-4 6-16,-6 3-5 15,-8 7-3-15,-14 21-7 16,-11 20 0-16,1 21 2 0,6 26 1 16,11 21-10-16,11 16-5 15,10 7-17-15,7-1-4 16,11-3-13-16,11-6-6 16,10 0-6-16,18-9-1 15,13-7-51 1,15-6-41-16,11-6 66 15</inkml:trace>
  <inkml:trace contextRef="#ctx0" brushRef="#br0" timeOffset="31751.558">9200 13452 252 0,'-21'3'93'0,"14"1"-72"0,0-4 14 0,7 0 0 15,0 0-5-15,-3 0 2 16,3 0-7-16,0 0-3 16,7 3-12-16,7 0 9 0,11 3 7 15,10 0-5-15,4 1-2 16,3-1-7-16,4 0 0 16,0 0-1-16,3-2 3 15,4-4-5-15,3-4-3 16,-3-2-3-16,0-3 0 15,-7-4-2-15,-7 1-1 16,-7 2 1-16,-8 4-1 16,-6 0 2-16,-7 6 1 15,-8 0-39-15,-6 12-17 0,-8-2-36 16,-7 2-12-16,-6-2-45 16</inkml:trace>
  <inkml:trace contextRef="#ctx0" brushRef="#br0" timeOffset="31992.467">9292 13995 272 0,'11'15'104'0,"6"-18"-81"0,12-6 29 0,-15 3 7 16,7-10-14-16,7-9-1 15,4-3-16-15,7-7-6 16,10 1-12-16,8 2-6 0,2 4-3 15,1 3-1-15,-7 6 2 16,-3 7-6-16,-4 2 1 16,-4 1-41-1,4-1-16-15,3 1-13 0,4-4-4 16,4-2-54 0</inkml:trace>
  <inkml:trace contextRef="#ctx0" brushRef="#br0" timeOffset="32515.414">10545 13035 300 0,'-18'-31'112'0,"11"15"-87"0,-4 1 9 15,4 11-4-15,0 4-14 16,0 7-4-16,-3 8-3 16,-1 7 1-16,0 7-5 15,-3 5 1-15,0 13 1 0,0 22-1 16,3 16-1-16,1 9-6 16,3 19 1-16,3 18 2 15,8 1 1-15,6-3-1 0,4-1-2 16,8-18 1-16,6-25-1 15,11-23 0-15,10-24 0 16,8-29 8-16,2-21 5 16,1-13 7-16,-7-13 2 15,-3-15 0-15,-4-23-2 16,-4-14-2-16,-3-11 1 16,-4-5-4-16,-3-23 1 15,-11 7-7-15,-14 15-3 16,-14 1-3-16,-11 5-3 15,-13 10 3-15,-15 22 0 16,-21 19-6-16,-11 22 0 16,4 22 1-16,3 18 1 15,8 13-13-15,6 7-5 16,12-1-32-16,9 0-15 0,12-2-40 16,17-1-16-16,7-13-19 15</inkml:trace>
  <inkml:trace contextRef="#ctx0" brushRef="#br0" timeOffset="34663.767">14728 12298 184 0,'-31'13'68'0,"31"-13"-52"0,-25 6 8 16,18-3 2-16,0-3-4 16,0 0-1-16,0 0-5 15,0 0 0-15,3 7-9 16,1-4 0-16,6 9 0 0,-3-2 1 16,7 5 2-16,0-2 4 15,11-13 1-15,0 6-2 16,20-28 0-16,-6 3-1 15,49-28 0-15,-17 10-6 16,38-42-2-16,-24 17-2 16,38-10 1-16,-28 18-2 15,4 4-1-15,-21 9 1 0,-4 13 1 16,-14 3-1 0,-11 19-1-16,-7-4-21 0,-10 17-11 15,-7-1-24 1,-8 16-10-16,1-3-48 15</inkml:trace>
  <inkml:trace contextRef="#ctx0" brushRef="#br0" timeOffset="35023.055">15258 12236 204 0,'-18'-38'77'0,"18"38"-60"0,-4-31 2 16,4 28-4-16,0-13 1 15,0 7 2-15,4-1-3 16,-4 1 1-16,4 6-9 16,-1-4 7-16,1 17 3 0,-1-1-3 15,8 16 0-15,-4-3-4 16,7 35 1-16,-4-10-4 15,8 25 1-15,-4-16-7 16,7 41-1-16,-3-24 0 16,3 24 2-16,-3-19-3 15,-1 4 0-15,-2-17-4 0,2-2-1 16,-3-13-26-16,-3-9-9 16,-1-6-25-16,-2-7-11 15,-5-6-19 1</inkml:trace>
  <inkml:trace contextRef="#ctx0" brushRef="#br0" timeOffset="35232.505">15184 13267 224 0,'-11'10'85'0,"11"-10"-66"0,14 9 10 0,-14-3 2 0,11-2-10 16,-1-4-2-16,15-10-7 15,-4 1-2-15,39-19-6 16,32-23-3-16,-4-15 2 16,7-6-4-16,-17 19 0 0,-15 12-10 15,19-6-3-15,-19 16-108 16</inkml:trace>
  <inkml:trace contextRef="#ctx0" brushRef="#br0" timeOffset="36197.359">16394 12023 184 0,'-29'-10'68'0,"29"10"-52"0,-38 22 10 0,31-19 1 16,-8 16-7-16,1-3 1 15,-7 12-8-15,3-3-3 16,-6 31-5-16,6-12-4 0,-7 35 0 16,4-17-1-16,0 32 0 15,7-21 6-15,7 21 4 16,3-19-5-16,11-12-1 15,1-13 0-15,9-22 0 0,-3-3 2 16,15-37 1-16,-5 2-1 16,15-24 1-16,-7 5 0 15,7-46 3-15,-8 16-1 16,1-35 0-16,-7 21-3 16,-8-61 1-16,-2 30 0 15,-19-31 1-15,0 29-4 16,-24-42-3-16,7 35 0 15,-21-15-1-15,10 31 2 16,-10 15 1-16,6 19 1 16,5 29 2-16,2 12-1 15,12 31 0-15,3 1-3 16,14 49 1-16,0-12 0 0,17 54 1 16,-3-26-5-16,22 41-1 15,-8-25 1-15,25 19 0 16,-14-22 1-16,17 9 2 15,-14-22-1-15,1-6 2 16,-8-16-2-16,0-9-1 16,-6-9 5-16,-5-17 1 15,-3 1-2-15,1-38-1 16,-5 4-1-16,-3-20-2 16,0 4 1-16,-3-38 1 15,-4 19-1-15,-7-25-1 16,0 18-2-16,-3 10 1 15,-1 6-1-15,0 48 0 16,1-4 4-16,-1 34 1 0,1-5 3 16,3 24 3-16,0-9-4 15,7 13-3-15,0-13-4 16,11 0 1-16,-4-10 3 16,14-15 3-16,-7-6 0 15,11-25 2-15,-7 2-2 16,6-18 2-16,-6 3 0 15,3-9 1-15,-3 3-4 16,0 0-1-16,-4 6 1 16,0 3 0-16,-3 3 0 15,-1 7 2-15,1 2-5 16,0 7-1-16,-4 0 0 16,0 0 2-16,-4 0-6 15,8 0 1-15,-4 0-30 0,4-3-11 16,-4 0-17-16,3 0-5 15,-2 0-8-15,-1-3-4 16,-4 2-28 0</inkml:trace>
  <inkml:trace contextRef="#ctx0" brushRef="#br0" timeOffset="36449.848">17166 11646 196 0,'-28'-119'74'0,"28"119"-58"0,-39-150 12 0,32 128 2 16,-11-38 8-16,4 7 9 0,0-1-10 15,0-5-4 1,11 43-8-16,6 19-4 0,1 4-11 16,6 18-6-16,1-3-3 15,6 40-1-15,-2-11 0 16,9 30 0-16,-3-15 0 16,11 28 0-16,-7-19-3 15,17 16 2-15,-10-22-8 16,3-9-4-16,-7-10-15 15,1-16-8-15,-8-5-16 16,-11-20-7-16,1 0-54 16</inkml:trace>
  <inkml:trace contextRef="#ctx0" brushRef="#br0" timeOffset="36900.183">17074 11816 192 0,'-60'-29'71'0,"60"29"-55"0,-35-9 13 0,28 9 4 16,0 0-10-16,0 0-4 15,7 0 5-15,0 0 4 16,7 0-15-16,0 0 8 0,11 0 6 16,-1 0-4-16,12-6-1 15,-8 3-4-15,18-7 1 16,21 1-10-16,-11 2-5 16,-10-2-3-16,14 6-1 15,-11-3 0-15,4 6 0 16,-7-3 0-16,-4-1 0 15,-7 1 0-15,-3 3 2 16,-4 0-1-16,-7 3-1 16,0 1 1-16,-3-1 1 0,-4-3-1 15,-4 6-1-15,1-3 1 16,0-3-1-16,-1 0-3 16,1-3 2-16,-4-3 1 15,0 6 0-15,0 0 2 16,0 9 1-16,0-3 5 15,3 4 3-15,-3-7-6 16,4 6-3-16,-1 4 1 16,1-1 0-16,-1-2-4 15,8 2 1-15,-4 1 0 16,0 3 0-16,0-4-7 16,0 4 0-16,0-4-52 0,0-2-21 15,0-1-74 1</inkml:trace>
  <inkml:trace contextRef="#ctx0" brushRef="#br0" timeOffset="37111.156">17399 11408 300 0,'-60'-44'112'0,"60"44"-87"0,-18-9 0 0,15 9-7 16,3 0-13-16,0 0-1 15,7 3-2-15,0 6-2 0,11 1 1 16,-4 2-4-16,7 4 2 0,-3-4-23 16,3 1-10-16,-4-4-31 15,5-2-13-15,-5-1-21 16</inkml:trace>
  <inkml:trace contextRef="#ctx0" brushRef="#br0" timeOffset="37424.803">17614 10731 296 0,'-32'-29'112'0,"25"20"-87"0,0 3 4 0,7 6 0 15,0 12-15 1,4 1 2-16,3 15 2 15,4 10-10-15,3 12 2 0,7 19 3 16,0 6-5-16,-3-18-2 16,-4-10-3-16,17 34 0 15,-2-15-2-15,13 15-1 16,-7-18 3-16,8 3 0 16,-12-16-4-16,5 7 1 15,-8-13-16-15,-3-4-4 16,-4-8-36-16,-7-4-17 15,-4-6-65 1</inkml:trace>
  <inkml:trace contextRef="#ctx0" brushRef="#br0" timeOffset="37664.687">17639 11392 244 0,'-18'-15'93'0,"18"15"-72"0,0 9 9 16,0-9-1-16,4 13-9 15,-1-4 1-15,8 7-6 16,-1-1 1-16,12 1-9 16,-5-7 5-16,15 1 1 0,-7-1-6 15,17-9-2-15,-7 0-3 16,11-9-2-16,11-7-2 16,-4-6 1-16,-4 0-17 0,-3 0-5 15,-11 7-106 1,4 2-57-1,-7 7 81-15</inkml:trace>
  <inkml:trace contextRef="#ctx0" brushRef="#br0" timeOffset="37966.427">18119 11427 244 0,'-14'22'93'0,"14"-13"-72"0,3 7 22 0,-3-10 8 15,7 7-1-15,0 2 3 16,11 7-7-16,-4-3-4 15,25 0-23-15,-7-3-5 0,17-4-2 16,-7-2-5-16,8-10-2 0,-12 0-2 16,1-7-3-16,-7 4-2 15,0 3 1-15,-4 0 1 16,-7 19 0-16,-3-7 0 16,-8 42 0-16,1-17 0 15,-8 35 2-15,1-15-1 16,-4 9 2-16,0-13-4 15,-4 4 0-15,1-7-21 16,-1-6-8-16,1-7-53 16,3-9-22-16,0-6-51 15</inkml:trace>
  <inkml:trace contextRef="#ctx0" brushRef="#br0" timeOffset="38790.326">18207 10119 240 0,'-50'-44'90'0,"33"13"-70"0,-15-25 4 16,14 34-5-16,-13-7-1 16,-15 4 1-16,-14 0-2 15,-4 6 2-15,-6 4-10 16,-18 5 3-16,-18 1 4 0,-7 9-4 15,-7 0-2-15,-18 6-5 16,-3 7-2-16,-10 2-3 16,-19 17-1-16,1 15-1 15,-25 16 0-15,0 9 2 16,-18 15 0-16,1 33-3 16,-15 5 2-16,3 19-1 15,-13 29 0-15,7 9 2 0,7 21 2 16,6 20-3-1,29 15 0-15,22 29 1 16,27-13 0-16,32 12 6 0,36-15 4 16,45 0-3-16,32-19-2 15,32 9-5-15,53-27 0 16,17-4 0-16,43-13 0 16,13-27-3-16,40-29 2 15,7-25 1-15,31-16 2 16,18-28 1-16,-3-28 1 15,20-28 15-15,-10-29 8 16,15-24-1-16,-5-42-1 0,47-40-7 16,-22-16-3-16,-31-34-5 15,-15-13-1-15,-17-31-5 16,-39-10-3-16,-7-18 2 16,-14-26 0-16,-31 13-1 15,-33-25-2-15,-21 10 1 16,-21-4 1-16,-21-6-1 15,-25 15-1-15,-20-2-2 16,-19 15-1-16,-17-3 2 16,-29 19 0-16,-38 15 1 15,-21 13 0-15,-43 35-7 16,-21 40 0-16,-39 41-2 16,0 51 1-16,-27 55-6 15,9 51-2-15,8 22-35 0,38 6-17 16,36 0-96-1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37:53.0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15773 2613 228 0,'0'6'85'0,"0"-6"-66"0,0 16 10 0,0-13-1 15,-4 13-12-15,1 2-2 16,-1 11-8-16,1-10-2 16,-1 21-2-16,1-5-2 0,-5 15 3 15,5-6 7-15,-4 28 3 16,0-12 2-16,3 24 1 16,1-12-2-16,-1 38-1 15,1-22-5-15,3 47 0 16,0-32-3-16,0 63 0 15,0-37-1-15,-4 68 0 16,1-40-2-16,3 63 1 16,0-54 2-16,0 66 4 0,0-60 2 15,0 67 1 1,0-67-4-16,0 70-3 16,0-67 2-16,0 73 0 0,0-69-3 15,0 81-1-15,0-75-1 16,-4 75-2-16,4-69 1 15,-3 79-1-15,-1-76 0 16,1 79 0-16,-4 59 2 16,3-90 1-16,0-57-4 15,4 91 1-15,0-76 0 16,0 102 2-16,4 46-1 16,0-73-1-16,-4-74 1 15,3 94-1-15,4 125-3 16,0-50 2-16,0-31 3 15,0-23 1-15,0-8-1 0,0-29-2 16,-3-16 3-16,-4-18 0 16,0-10-1-16,-4-22-2 15,-6-22 1-15,-4-6-1 16,-4-19 0-16,-3-21 0 16,0-23 2-16,-4-12 1 15,0-7-4-15,1-9 1 16,2-19-2-16,5-21 0 15,-1-10 0-15,4-16-2 16,3-9-37-16,4-10-15 16,0-6-51-16,7-12-20 15,0-4 7 1</inkml:trace>
  <inkml:trace contextRef="#ctx0" brushRef="#br0" timeOffset="1513.07">4537 4685 296 0,'3'0'110'0,"1"4"-86"0,3 2 5 0,-7-3-3 16,7-3-8-16,0 0 1 15,7 0 1-15,7 0 0 0,4 0-11 16,3 3 6-16,-7 3 2 16,4 1-3-16,-4 2 2 0,-3-3-3 15,17 4 2-15,11-1-8 16,7-3-2-16,3 4 1 15,-13-4 3-15,-5-3 0 16,15 7 0-16,32-1-3 16,-4 0-1-16,4 4-1 15,-25 0 0-15,-11-1 0 16,15 1 0-16,-11-1-2 16,10-2 1-16,25-1 0 15,-28-3 1-15,-10 4-2 16,3-1-2-16,14-3 1 15,-11-3-1-15,-3-3-3 16,-11 10 2-16,1-4 1 16,6 0 2-16,-7-2-6 0,4-1 1 15,-3 0 3-15,-15 3 4 16,-4 0-1-16,1-2 0 16,14-1-1-16,-14 0 1 15,-1 0-2-15,-10 0 2 16,1 0-4-16,-1 0 0 15,0 0-1-15,3-6-2 16,-2 0-8-16,-5 3-3 16,1 0-25-16,-1 0-12 15,-3 0-82-15,0 3-36 0,0 4 35 32</inkml:trace>
  <inkml:trace contextRef="#ctx0" brushRef="#br0" timeOffset="2521.321">9906 4823 296 0,'7'7'112'0,"-7"-7"-87"0,14 3 7 0,-14 0-3 15,11 0-7-15,-4-3-1 0,10 0 0 16,-2 0 1 0,20-3-12-16,0 3-1 0,18-6 1 15,-11 3 0-15,18-4 4 16,-14 1-3-16,25 3-1 15,-15 0-4-15,32-4-1 0,-17 7-1 16,14-3 0-16,-15-3-2 16,29 6-2-16,-18 0 1 15,14 0 1-15,-21-3-1 16,4-3-1-16,-14 6 1 16,6 0 1-16,-10 0-3 15,0 0 0-15,-11 6 1 16,-3-3 0-16,-7 3 2 15,-4-3 1-15,-6-3-4 16,-5 7 1-16,-3-4-20 16,-3 0-9-16,-4-3-12 0,-3 0-4 15,-1 0-27 1,-3-3-11-16,0 0-47 16</inkml:trace>
  <inkml:trace contextRef="#ctx0" brushRef="#br0" timeOffset="3241.688">7592 4598 224 0,'0'3'85'0,"0"-3"-66"0,7 0 21 0,-7 0 7 0,3 0-7 16,1 0 1-1,14-3-12-15,-4 0-3 16,28-1-15-16,-10 1 2 0,24 3 3 0,-10 0-4 15,21-3-2 1,-14 3 1-16,42-3 0 0,-24 3-1 16,24-3-1-1,-17 0-3-15,38-7-1 0,-24 4-3 16,17 0 1-16,-24 0-2 16,24-1-1-16,-28 4 1 15,15 3 1-15,-22 0-1 16,-4 3-1-16,-13-3 1 15,-8 7 1-15,-10-4-32 16,-14 0-14-16,-4 0-36 16,-14 0-14-16,0 0-49 15</inkml:trace>
  <inkml:trace contextRef="#ctx0" brushRef="#br0" timeOffset="3629.992">7761 5118 280 0,'7'-16'104'0,"-7"16"-81"0,18-6 9 0,-18 6 1 0,10 0-10 15,-3 0-1-15,15 3-1 16,16 7-1-16,-6-4-11 16,-4 0 6-16,22-6 4 0,-11 0-4 15,38-3 2-15,4 0-8 16,29-6-3-16,-4-4-1 15,-15 4-1-15,-17 2-5 16,22-5-1-16,-19-1 3 16,29 4 1-16,-25 0-31 15,18 5-13-15,-21-2-131 16</inkml:trace>
  <inkml:trace contextRef="#ctx0" brushRef="#br0" timeOffset="4395.292">12855 4620 364 0,'28'9'134'0,"-28"-9"-104"0,22 9 5 0,-22-9-6 0,17 0-13 16,-3 7 1-16,29-7-4 16,-12 0 2-16,26-7-8 15,-11 7 0-15,31-9 0 0,-13 3-1 16,31-1-1-16,-21 1-3 16,18 0 1-16,-18 3 2 15,28 0 2-15,-21 0-3 16,11-1-3-16,-21 1 0 15,-1 0-1-15,-13 0-3 16,-1-3 0-16,-10 3-25 16,-7 3-9-16,-7 0-12 15,-11 3-3-15,-4 0-11 16,-13 13-3-16,-1-4-63 16</inkml:trace>
  <inkml:trace contextRef="#ctx0" brushRef="#br0" timeOffset="4755.473">12972 5187 268 0,'7'0'101'0,"-7"0"-78"0,17 0 13 0,-17 0 0 0,11 0-6 15,0 0 0-15,13 0-4 16,-3 0-1-16,18-3-14 16,-7-3-2-16,21-4 1 0,-11 1-6 15,32-4-2-15,-14 1-1 16,14-1 1-16,-14 4-3 15,7-1-2-15,-14 4 4 16,7 0 1-16,-10 0-16 16,-1 3-5-16,11 3-40 15,-28 3-14-15,-8-3-70 16</inkml:trace>
  <inkml:trace contextRef="#ctx0" brushRef="#br0" timeOffset="6304.135">5962 5178 212 0,'14'-28'82'0,"-14"28"-64"0,14-10 9 15,-14 10-2-15,7 10-7 16,-3-1 2-16,6 25-5 16,4-5 1-16,1 24-9 15,-1-9 7-15,3 44 5 0,-3-19-6 16,4 25-2-16,-4-19-2 16,0 35-1-16,4-26-4 15,-7 17-1-15,-4-23-1 16,0 7-2-16,0-16-2 15,0 6 1-15,-4-15 1 0,4-1 0 16,0 7 0-16,0-19 2 16,-3-13-1-16,7-5 2 15,3 2-2-15,7-9-1 16,4-6 1-16,-4-7 1 16,7 0-1-16,-7-2 2 15,-3-4-2-15,17 3-1 16,7 0-2-16,-6 1 1 15,-1-1 1-15,14 0 2 16,-3 1-1-16,35-7 2 16,-17 0 2-16,35-10 2 15,-22 4-3-15,47-10-3 16,-26 4 0-16,51-10-1 0,-33 6-3 16,39-3 2-16,-38 10 1 15,48-1 2-15,-38 4-3 16,39 0 0-16,39 3 1 15,-64 3 0-15,-32 0 0 16,47 0 0-16,-33 0 2 16,29-3 1-16,-36-1 1 15,43 1 2-15,-36 0-8 16,29-6 0-16,-36 2 2 16,22 4 4-16,45-3-3 15,-34 3-3-15,-33 3 1 16,-56 0 0-16,-11 0 1 0,4 3 0 15,-7-3 0-15,-3 3 0 16,20 0 2-16,-31 0 1 16,-8-3-4-1,1 0 1-15,-4 0 0 0,1 4 2 16,-5-4-1-16,1 3-1 16,10-3 1-16,-17 0-1 15,-1 0 2-15,1 0 1 16,-4 0-1-16,0-3-2 15,-4-1 3-15,4-2 0 16,-3 0-1-16,0-3 1 16,-1-4-4-16,1 4-2 15,-1-4-1-15,1-3 3 16,-1 1 0-16,1-7 1 16,-1 3 0-16,1-22 2 0,-4 13 1 15,0-29 1-15,0 7-5 16,-4-19 1-16,1 10 0 15,-4-48 2-15,0 22-1 16,0-24-1-16,-1 18-2 16,5-25 1-16,-1 31-1 15,4 4-2-15,-3-26-6 16,-1 29-2-16,4 21-20 16,0 32-6-16,0 6-21 15,-3 4-7-15,-1 2-51 16</inkml:trace>
  <inkml:trace contextRef="#ctx0" brushRef="#br0" timeOffset="8089.717">8449 7598 236 0,'-11'-18'88'0,"11"18"-69"0,-7-13 15 0,4 13 3 16,-1-6-8-16,4 3-2 15,0-4-4-15,0 1-3 16,4-3-10-16,-1 2 0 0,8-2 1 16,10-10 0-16,-3 10 1 15,-4-1-4-15,11-2 0 16,-4 2-1-16,18 1 3 16,-8 3 1-16,12 6 3 0,6 3 4 15,-17 6 1-15,-8-2-4 16,-2 21 1-16,-8 19-7 15,-11 0-1-15,-6-6-4 16,-4 6-1-16,-11-10-3 16,7-9-1-16,1-6 3 15,-4 3 1-15,3-3-4 16,4-3 1-16,0-3-2 16,4 0-2-16,6 9 0 15,8-7 3-15,3 1 0 16,10 3 1-16,12 0 0 15,-8-3 2-15,-7-3-3 16,14 6 0-16,11 6-1 0,-7-3 0 16,-7-3 2-16,14 6 2 15,10 3-1-15,-6 4-1 16,-8-4 3-16,-10-2 0 16,-8-1 1-16,-10-6 0 15,-3-3 4-15,-11 2 5 16,-11 8-1-16,-10 8 1 15,-7 1-7-15,-4 0-4 16,-3-7-1-16,0 3-1 16,-8-5 0-16,-6-4 2 15,-4-6-3-15,0-10-2 16,4 0-9-16,10 1-5 16,7-10-7-16,11 0 0 15,7 0-3-15,10-10 2 0,11-15-8 16,15-6-4-16,-1-4-20 15,7 1-6-15,-3 6-79 16</inkml:trace>
  <inkml:trace contextRef="#ctx0" brushRef="#br0" timeOffset="8570.765">10044 7664 220 0,'10'-15'82'0,"-6"8"-64"0,-1 1 15 0,-3 6 2 16,0 0-7-16,0 0 0 16,0 0-4-16,0 13-1 0,0-1-12 15,0-3 2-15,-3 17 3 0,-1-8 1 16,-3 17 1-16,4-7-7 15,-12 25-2-15,1 26-5 16,0-17-1 0,4-11-3-16,-4 8-1 15,3-12 3-15,-7 13 1 0,-3 6-4 16,0-4-1-16,3-11-10 16,8-20-3-16,-1-6-19 15,4-6-5-15,0-4-22 16,0-8-9-16,4-7-48 15</inkml:trace>
  <inkml:trace contextRef="#ctx0" brushRef="#br0" timeOffset="8931.265">9737 7793 248 0,'-7'-7'93'0,"7"7"-72"0,-4 0 5 0,4 0-1 16,0 0 4-16,7 0 6 15,4 4-7-15,3 2-4 16,0 3-14-16,0 1 2 0,11 9 2 16,-4-4-3-16,11 20 1 15,-8-7-7-15,15 28-1 0,18 10-2 16,-15-19 1-16,-3-9 0 15,3-1 1-15,7 17-2 16,-3-13-2-16,-7-10 1 16,-7 3-1-16,-4-12-3 15,-10-6 0-15,-4-3-18 16,0-4-9-16,4-6-20 16,-4 3-8-16,0-6-62 15,0 0-45 1,-3 0 69-16</inkml:trace>
  <inkml:trace contextRef="#ctx0" brushRef="#br0" timeOffset="10792.3">8827 5485 160 0,'0'-9'63'0,"0"9"-49"0,0 3 7 0,0 3 2 0,0 0-3 16,0 7 0-16,0 3-2 16,3 5 1-16,1 8-10 15,-1 5 3-15,1-2 4 0,-1-7 1 16,4 19 1-16,7 12-3 15,0 7-1-15,1 15-6 16,-5-6-3-16,-3-12 0 16,7 28-1-16,4 34-2 15,-4-3-2-15,0-12 1 16,0-10 1-16,0-13 1 16,-3-15 1-16,0-9-2 0,-4-4-2 15,0-9 3-15,-4-6 0 16,1-6-1-16,-1-7-2 15,1-6-2-15,-1-6 1 16,-3-4 1-16,0 1 2 16,4-1-1-16,-1 1 2 15,1-4-2-15,-1-6-1 16,1 7 3-16,-1-10 0 16,1 6 1-16,3-3 0 15,7-3 0-15,0 0 2 16,4 0 1-16,7 0 1 15,3 0-4-15,4 0-1 16,3 0-1-16,4 0 1 16,-1-3-2-16,1-3 2 15,0 3 0-15,-7-4 3 0,-4-2-1 16,25-1 2-16,25-5-4 16,-4-1-2-16,-4 4 2 15,-20 2 2-15,-8 4-4 16,21-4-1-16,-13 1-2 15,24 0 0-15,21-4 4 16,-14 4 1-16,-7-1-1 16,-14 4 1-16,-14 0-4 15,28-4 0-15,-14 4 1 16,14-3 2-16,15-4-1 0,-26 4 2 16,-14 2-2-16,22 1 2 15,-15 0-2-15,19 0-1 16,-16 3-2-16,9-4 1 15,-12 4 1 1,11-3 0-16,25 6 0 0,-11 0 0 16,0 0 0-16,-25 0 2 15,-10 0-3-15,11 0-2 16,-11 0 2-16,14 0 2 16,-11 0 0-16,22 0 2 15,-15-3-2-15,15-4-1 16,17 4 1-16,-25-3-1 15,-13 6-3-15,20 0 2 16,-13 0 1-16,20 6 2 0,-17-6-1 16,14 3-1-16,-14-3 1 15,14 7 1-15,-14-4-3 16,21-3-2-16,-14 6 2 16,11-3 2-16,-14-3 0 15,3 0-1-15,-14 7 1 16,10-4-1-16,-10-3 0 15,7 0 0-15,-11 0 2 16,4 0 1-16,-10 0-1 16,-1 0-2-16,18 0 1 15,-32 0-1-15,-7 0 0 16,0 0 2-16,-3 0-1 16,-4 0 2-16,-3 0 0 15,-1 0 1-15,-3 0 0 0,0 0 0 16,0 0-5-16,-3-3 1 15,0-4-2-15,-1 7 0 16,1-3 2-16,-4-6 2 16,0 2 1-16,-4-11 1 15,-3-17 0-15,-4-9 0 16,1-9-2-16,-1-4 1 16,-3-5-2-16,0-7 2 15,0-32-4-15,3 29 0 16,1 16-1-16,-4-35-2 15,-8-66 3-15,5 25 2 16,-1 26-2-16,4 21-2 0,4 16-3 16,6 38 1-1,0 6-19-15,1 3-9 0,-1-13-19 16,1 23-5-16,-1-1-29 16,4 4-12-16,0 3-8 15</inkml:trace>
  <inkml:trace contextRef="#ctx0" brushRef="#br0" timeOffset="11558.894">11359 7479 220 0,'15'-25'85'0,"-12"19"-66"0,4-7 14 0,-7 13 2 15,4-3-5-15,-4 0 2 16,3 3-3-16,-3 0 0 16,4 6-16-16,-1 1-3 0,1 15 0 15,-1-4 5-15,1 29 3 16,3 16-7-16,-4-13-2 15,1-9-3-15,-1 25-1 16,1-13-6-16,0 19 1 16,-1-9 0-16,1 3 2 15,-1-13-1-15,1 0 2 16,-1-15-22-16,-3 3-7 16,0-10-22-16,0-9-8 0,-3 0-25 15,-1-3-9-15,1-7-14 16</inkml:trace>
  <inkml:trace contextRef="#ctx0" brushRef="#br0" timeOffset="11798.948">11141 7956 264 0,'7'-10'101'0,"-7"10"-78"0,21-6 13 15,-10 3 2-15,6 0-11 0,8-3-3 16,-4 6-8-16,-3 0-2 15,10-4-8-15,0 4-2 0,14-6 2 16,25-3-3-16,4-4-2 16,3 4 2-16,-21-1 0 15,-11 1-1-15,11 0-2 16,14-7-2-16,-3 3-1 16,-8 1-29-16,-17 6-12 15,-7-1-103 1</inkml:trace>
  <inkml:trace contextRef="#ctx0" brushRef="#br0" timeOffset="12189.696">12390 7354 276 0,'0'-6'104'0,"0"6"-81"0,7 0 20 16,-4 6 6-16,-3-3-20 16,0 6-6-16,0 10-12 0,0-3-3 15,0 25-4 1,4 24-1-16,-4-14 3 0,0-11-1 0,0 7 0 15,0-9-6-15,7 0 1 16,7 2 0-16,3-11 2 16,5-7-3-16,6-10 0 15,7-6 3-15,-7-2 1 16,1-1-4-16,2-6 1 16,-2-1-18-16,-1-2-5 15,-4 0-51-15,1-4-21 16,-4 4-35-1</inkml:trace>
  <inkml:trace contextRef="#ctx0" brushRef="#br0" timeOffset="12474.527">12785 7404 308 0,'-4'-6'115'0,"4"6"-89"0,0-3 10 0,0 3 0 0,0 0-11 16,0 0-2-16,0 12-9 16,0-3-1-16,4 29-8 15,-1 28 1-15,1-13 4 0,-4-9-2 16,0 28 3-16,0 35-8 16,3-7-2-16,4-3-1 15,-3-28 2-15,-1-15-3 16,8 2-2-16,3 7-27 15,-3-16-12-15,-1-9-28 16,4-4-8-16,-3-9-58 16</inkml:trace>
  <inkml:trace contextRef="#ctx0" brushRef="#br0" timeOffset="13165.574">14919 7548 324 0,'7'-6'123'0,"-7"6"-95"0,18 9 3 0,-18-6-6 0,14 7-9 16,-4-4 3-16,22 4-1 16,14-1-2-1,-7-6-8-15,-4 0-1 0,29-9 3 0,-12 0-4 16,30-7-1-1,-19 4-2-15,11-1 0 0,-14 1 0 16,7 3 1-16,-14-1-2 16,-3 7-2-16,2 7-13 15,-23-1-4-15,-5-3-22 16,-13 6-10 0,0-2-40-16,-11 2-16 0,-4 4-16 15</inkml:trace>
  <inkml:trace contextRef="#ctx0" brushRef="#br0" timeOffset="13436.608">14845 8207 324 0,'10'-7'123'0,"-10"7"-95"0,43-9 14 0,-22 6 1 15,14-3-22-15,11-4-4 16,-7 4-8-16,-7-4-4 16,24 1-2-16,25-10-3 0,-14 0 3 15,-14 10-2-15,18-10 2 16,-15 4-4-16,15-7 0 16,-15 6-32-16,15-3-13 15,-15 3-37-15,11 1-12 16,-14 2-29-1</inkml:trace>
  <inkml:trace contextRef="#ctx0" brushRef="#br0" timeOffset="13780.733">16281 7282 264 0,'3'3'99'0,"-3"-3"-77"0,4 25 13 0,-4-19 1 16,0 10-6-16,3 9 2 16,1 0-9-16,-1-3-4 15,4 31-11-15,0-12-3 0,4 19 1 16,0 18-3-16,-4 0-2 15,-7 10 0-15,0-16-1 16,0-9 0-16,-7 3 2 16,3-7-12-16,1-2-3 15,-1-7-10-15,4-3 0 16,0-9-23-16,4-10-8 16,6 0-76-1</inkml:trace>
  <inkml:trace contextRef="#ctx0" brushRef="#br0" timeOffset="14318.199">16810 7420 264 0,'-7'-7'101'0,"7"7"-78"0,0-12 4 0,0 12-1 16,0-3-13-16,0 0 0 16,0 3 4-16,0 0 1 15,-4 6-9 1,1 0 3-16,-8 16 4 0,-6 22-2 0,6 6 2 16,0-12-9-16,-3 18-4 15,4-3 0-15,-1 29 0 16,1-16-1-16,6 18-2 15,0-15-2-15,8 4 1 16,7 2 1-16,10-9 2 16,7-22 3-16,11-13 4 15,10-12 2-15,8-16 1 16,-1-6 0-16,0-13 2 16,1-15-3-16,6-16-1 15,1-10-2-15,-18 13 0 16,-7 7-2-16,3-26-1 15,4-37-1-15,-14-1 0 16,-15 7 0-16,-20 10 2 16,-22 2-3-16,-14-3-2 0,-10 4 0 15,-8 12-1-15,-10 22-5 16,11 28-1-16,10 10-17 16,-18 18-5-16,15 0-30 15,-4 10-11-15,-10 13-93 16,3-4-44-1,3 0 106-15</inkml:trace>
  <inkml:trace contextRef="#ctx0" brushRef="#br0" timeOffset="18209.226">11518 9113 248 0,'0'-6'93'0,"0"6"-72"0,4-4 11 0,-4 4 3 16,0 0-8-16,0 0-1 15,3 0-3-15,1 0-3 16,3 4-10-16,0-1 2 0,3 0 4 0,8 3 1 16,0-3-1-16,3 0-2 15,0-3-1-15,-3 0-3 16,10-6 1-16,14-3-2 16,1-1 0-16,-5-2-3 15,-9 5-1-15,-5 1-3 16,12 3 1-16,9-3-4 15,-2 3 0-15,-8-1 3 16,-10 4 1-16,-4 0 1 16,-3 0 0-16,-1 0-5 15,-3 0-1-15,-3 0 3 16,0 0 1-16,-1-6 0 16,-3 6-2-16,-3 0-30 15,-1 0-13-15,1 0-20 16,-1 0-8-16,4 0-66 15,0 0-44-15,0 0 82 16</inkml:trace>
  <inkml:trace contextRef="#ctx0" brushRef="#br0" timeOffset="18629.724">12301 8762 268 0,'7'-10'101'15,"-7"10"-78"-15,7-6 4 0,-7 6-1 0,0 0-6 16,0 0 0-16,0 6-4 15,0-3-2-15,0 16-8 16,0-9 0-16,0 18 4 0,0-6-6 16,-3 12-2-16,-1-6-1 15,4 4-1-15,0-1 0 16,4-3 2-16,-1-3-1 16,5-6 2-16,-1-6-2 15,3 2 2-15,-3-2-2 16,7-7 2-16,-3 1-2 0,7-7-1 15,-4 0-2-15,7-7 1 16,-4 4-30 0,5-3-14-16,-5 0-32 15,1-4-15-15,-4 7-16 16</inkml:trace>
  <inkml:trace contextRef="#ctx0" brushRef="#br0" timeOffset="18975.746">12608 8793 228 0,'4'-3'88'15,"-4"3"-69"-15,3-6 15 0,-3 6 3 0,0 0-8 16,0 0 0-16,4 0-3 15,-4 0-1-15,3 9-14 16,1-3-2-16,-1 10-2 0,1-4-1 16,0 23 1-16,3 28-4 15,0 3 0-15,0-4 1 16,0-12 0-16,-4-12-5 16,4 28 1-16,-3-13 0 15,3 16 2-15,-4-12-3 16,1 2-2-16,-1-12-14 15,1-12-6-15,0-1-24 0,-1-12-9 16,1-3-75 0</inkml:trace>
  <inkml:trace contextRef="#ctx0" brushRef="#br0" timeOffset="19515.082">11762 9796 236 0,'0'-9'88'0,"3"9"-69"0,4-3 8 15,-7 6-1-15,4-3-3 16,3 0 3-16,0 6-8 0,3-3 0 15,1 4-11-15,3-4 7 16,0 3 5-16,-3-3 1 0,10-3 3 16,-3 6-4-1,20-6-2-15,29-6-1 0,8 6 0 16,-1-9-8-16,-11 6-3 16,-13-4-3-16,45-2 1 15,0-4-2-15,-3 1 2 16,-15 2-4-16,29-8 0 15,-21 2 1-15,10-12 0 16,-17 9-3-16,6 0 2 16,19-6-30-16,-33 9-14 15,-10 4-21-15,4 2-7 16,-11 4-65 0</inkml:trace>
  <inkml:trace contextRef="#ctx0" brushRef="#br0" timeOffset="20179.966">16129 9276 300 0,'11'0'112'0,"-11"0"-87"0,14 0 15 15,-14 0 1-15,7 0-17 16,0 0-1-16,7 0-9 15,-3 0-4-15,10 0-5 0,-4 6-4 0,8-3 2 16,-4-3 0-16,7 7 1 16,-6-4-5-1,2-3 1-15,1 0-16 0,-4-3-4 16,-3-4-17-16,6 4-6 16,-6-3-17-16,3-4-7 15,-3 1-50 1</inkml:trace>
  <inkml:trace contextRef="#ctx0" brushRef="#br0" timeOffset="20506.136">16669 8881 272 0,'0'-7'104'0,"0"7"-81"0,0-3 16 15,0 3 3-15,0 0-19 16,0 0-4-16,-4 10-8 16,1-1 0-16,-4 19-6 15,0 1 1-15,0 8 4 0,3-5-4 16,0-4-1-16,1 3-2 16,6-6-3-16,1-3 3 15,3-6 2-15,0-4 0 16,4-2 0-16,-1-1-6 15,4 1 1-15,1-10 0 0,2 6 2 16,-3-6-17-16,4 0-6 16,-4 0-34-1,0-6-15-15,-3-4-69 16</inkml:trace>
  <inkml:trace contextRef="#ctx0" brushRef="#br0" timeOffset="20775.581">16919 8837 324 0,'4'-13'121'0,"-4"13"-95"0,0-3 5 0,0 3-4 15,0 0-3-15,0 0 5 16,-4 10-11-16,4-1-3 16,-3 16-9-16,-1-3 5 0,-3 31 2 15,0-9-4-15,0 13-1 0,-4 15-4 16,4 0-3-16,4 3 0 15,3-22 1-15,0-2-3 16,0 2 0-16,0-6-10 16,3-6-3-16,-3-10-28 15,0 4-11-15,0-10-16 16,0-3-7-16,0-7-54 16</inkml:trace>
  <inkml:trace contextRef="#ctx0" brushRef="#br0" timeOffset="21196.82">16242 9705 332 0,'0'-9'126'0,"0"9"-98"0,0-6-1 0,0 6-6 16,0 0-6-16,0 0 0 15,7 0 1-15,0 6 0 0,14-3-8 16,-3 7 6-16,24-7 3 0,-7 0 2 15,18-6 1-15,25-10-7 16,7 4 0 0,6-10-6-16,1-3-2 0,-4-3-2 15,-24 6-3-15,-15 3 1 16,22-9-1-16,17 3-3 16,-25 7 2-16,-13 2-32 15,-1 1-13-15,-10 2-39 16,-7 1-16-16,-4 3-48 15</inkml:trace>
  <inkml:trace contextRef="#ctx0" brushRef="#br0" timeOffset="21964.483">12675 7316 236 0,'0'10'88'0,"-3"-7"-69"0,-1 3 13 0,1-3 2 0,-4 13-7 15,0-4 1-15,-7 20-11 16,-4 24-3-16,0 1-8 16,1-4 0-16,-15 53 4 0,11-24-6 15,-15 81 0 1,8-38-4-16,-18 79-1 0,11-50 1 16,-14 50 2-16,-11 37-3 15,10-40 0-15,11-35-17 16,15-63-8-16,3-21-26 15,-1-7-12-15,5-18-52 16</inkml:trace>
  <inkml:trace contextRef="#ctx0" brushRef="#br0" timeOffset="22351.674">11945 7445 224 0,'18'-97'85'0,"-8"68"-66"0,4-21-1 0,-7 28-6 15,1-3-6-15,2 3-1 16,1 6 8-16,3 7 6 0,0 22-10 15,4 9 6-15,6 9 3 0,4 7 1 16,4 18 1-16,3 32 0 16,-3-10 0-16,-7-15-11 15,17 75-3-15,25 47-4 16,-10-13-2-16,-15-43 1 16,22 62-1-16,-12-40-3 15,8 27 2-15,-17-46-4 16,10 25 1-16,-14-38-11 15,13-3-3-15,-9-25-18 16,10-13-6-16,-11-6-84 16</inkml:trace>
  <inkml:trace contextRef="#ctx0" brushRef="#br0" timeOffset="23493.364">12534 11242 244 0,'-10'6'93'0,"10"-6"-72"0,0-16 14 16,0 7 0-16,3 9-5 15,1-3 0-15,10-13-4 16,21-3-1-16,4-9-14 15,3 0 2-15,-7 6 1 0,-6 9-3 16,10 4 1-16,17 9-1 16,-7 9 3-16,-6 4-1 15,-12 12 0-15,-9 0-3 16,-12 6 1-16,-6 4-2 16,-11 12 0-16,-4 3-8 15,0-3 0-15,-3-3-1 16,0-6 2-16,4-7-1 0,3-9 2 15,0 3-7-15,7-6 1 16,3-3 1-16,4-4 1 16,7 1 1-16,7-1 0 15,8-2-3-15,9 5 0 16,5-2 2-16,-1-1 2 16,0 4 0-16,1 6-1 15,-4 0 1-15,-8 3 1 16,-2 3-1-16,-8 13-1 15,-7 0 3-15,-7 3 2 16,-4 0 7-16,-6-4 4 16,-8-2-8-16,-6-4-2 15,-8 1-4-15,-10-4-2 16,-11 7 1-16,-7-4 1 0,0 4-1 16,4-3 2-16,-1-7-4 15,1 0-2-15,-1-6-7 16,8-6-2-16,7-7-9 15,10-3-4-15,11-9-11 16,7-9-2-16,11-7-20 16,6-6-5-16,11-10-86 15</inkml:trace>
  <inkml:trace contextRef="#ctx0" brushRef="#br0" timeOffset="23868.285">13988 11098 312 0,'14'-22'115'0,"-7"6"-89"0,3-6 8 0,-6 16-1 16,-1 3-8-16,-3 6 3 0,0 9-7 16,-3 10-1-16,-4 10-11 15,-4 5-1-15,-3 16-1 0,-3 20 1 16,-1 5 0-16,0 0-4 16,-3 4-1-16,0 9-1 15,0 15 1 1,0-12-4-16,-1-6 0 0,-2-6-8 15,6-7-2-15,4-9-27 16,0-10-11-16,3-12-20 16,4-22-107-1</inkml:trace>
  <inkml:trace contextRef="#ctx0" brushRef="#br0" timeOffset="24154.785">13578 11170 296 0,'7'12'112'0,"-7"-12"-87"0,29 10 15 0,-15-4 1 16,7 6-14-16,4 7-3 15,6 9-10-15,1 13-4 16,7 16-5-16,10 2-2 0,11 1 1 15,4 9-2-15,-4 3 1 16,0 13-2-16,-7-4 2 16,-4-6-4-16,0-9-2 15,-3-9-31-15,0-4-13 16,0-6-29-16,-4-6-12 0,-3 3-35 31</inkml:trace>
  <inkml:trace contextRef="#ctx0" brushRef="#br0" timeOffset="24618.763">15194 11276 332 0,'4'-9'126'0,"3"3"-98"0,3-4 6 0,-6 7-4 0,6-3-15 15,5 6-1-15,6 0-6 16,10 6-3-16,12-3-2 16,10 3-3-16,7 1 3 0,0-1-2 15,0-3-1-15,7-3 1 16,3 0 1-16,1 0-3 15,-8 0 0-15,-6 3-17 16,-8 0-5-16,-14 1-35 16,-6 2-13-16</inkml:trace>
  <inkml:trace contextRef="#ctx0" brushRef="#br0" timeOffset="24887.295">15296 11775 312 0,'11'-3'118'0,"3"-16"-92"0,28 9 15 0,-17 1 0 15,14 6-21-15,10-3-6 16,8-4-6-16,-1 1-1 15,11-1-4-15,11 1-2 0,3-4 0 16,-3 1-4-16,-4-1 2 16,-7 1 1-16,56-16-30 15,-66 18-15 1,-4-5-108 0</inkml:trace>
  <inkml:trace contextRef="#ctx0" brushRef="#br0" timeOffset="25655.372">16937 11016 260 0,'10'-44'99'0,"-6"16"-77"0,7-16 2 0,-8 28-4 15,4-2-11-15,0-4-1 16,-3 3 2-16,-1 3 4 16,1-6-8-16,-1-9 3 0,-3-4 2 15,-3 7 0-15,-4-6 3 16,-4 2-3-16,-3 1 1 0,-4 3-3 16,1 6 0-1,-4 3-1-15,-4 6 0 16,4 7-2-16,3 9-1 0,0 0-1 15,-3 16 0 1,4-3 0-16,-5 18 0 0,-6 20 0 16,0 11 0-16,3 30 0 15,1-5 2-15,2 5-1 16,5 21 0-16,3 9-3 16,7-12-2-16,7 0 1 15,3 6-1-15,8-6 0 16,3-22 2-16,7-19-3 15,4-19 0-15,10-6 1 16,11-16 2-16,7-12 3 0,0-9 2 16,0-13-3-16,-4-13-1 15,-7-3 1-15,-3-12 0 16,-7-7-2-16,-4-3-2 16,-7-3 1-16,-7 1-1 15,-7-1 2-15,-10-7 3 16,-11 1-2-16,-14 3 0 15,-18 10-3-15,-7 15-1 16,-4 25-1-16,4 16-2 16,4 12-4-16,3 7-2 15,0 12-20-15,8 3-7 16,2-3-36-16,12-6-16 16,-1-9-50-1</inkml:trace>
  <inkml:trace contextRef="#ctx0" brushRef="#br0" timeOffset="26363.427">12644 12675 252 0,'3'3'93'0,"1"3"-72"0,-1 4 3 0,1-4-3 0,-1 0-4 15,8 0-1-15,3 4 0 16,4-4 0-16,6 0-8 15,8-3 10-15,10-3 8 0,18-6 1 16,18-3 2-16,7-4-5 0,6-2-3 16,22-4-3-1,14-6 1-15,-3-4-8 0,20-8-2 16,1-7-1-16,-4-3 0 16,0 3-4-1,-3 3-3-15,-15 13 0 0,-13 9 1 16,-19 0-6-16,-13 7 1 15,-18 2-39-15,-11 4-14 16,-13 3-12-16,-15 6-3 16,-11 3-76-1</inkml:trace>
  <inkml:trace contextRef="#ctx0" brushRef="#br0" timeOffset="27005.155">13628 12957 344 0,'7'-28'129'0,"7"15"-100"0,11-21 0 15,-15 24-7-15,8-5-7 16,7-4 4-16,3 0 0 0,7 0 1 16,18 0-11-16,7 4 6 0,3 2 2 15,-3 4-7 1,-3 6-1-16,-11 3-3 0,-7 6 1 16,-11 9-2-16,-7 14 0 15,-7 8-1-15,-7 4 2 16,-7 0-3-16,-7 0-2 15,-4-7 0-15,1-3 1 16,-4-2-1-16,3-1-1 16,4-6-4-16,4-3 0 15,6-4 2-15,4-2 3 16,7-7-5-16,4-3 1 16,3 4 1-16,7-4 1 15,11 3 1-15,11-3 2 16,2 7-1-16,1 2-1 15,-3 1 1-15,-8 5 1 0,-10 4-1 16,-7 10-1-16,-11 5 3 16,-11 4 0-16,-10 0 1 15,-14-7 2-15,-11 4-5 16,-7-7-1-16,-3-2 0 16,0-4 0-16,-1-3 0 15,5-7 0-15,-5-2-3 16,4-4 2-16,8 1-6 15,2-1 0-15,8 0-28 16,7-2-12-16,7-1-13 16,7-6-3-16,4 0-32 15,6-3-12-15,11-13-5 16</inkml:trace>
  <inkml:trace contextRef="#ctx0" brushRef="#br0" timeOffset="27549.984">16376 12452 352 0,'39'-22'132'0,"-15"10"-103"0,29-7 10 0,-31 9-4 15,9 1-14-15,8-4-1 16,10-5-10-16,-10 2-2 15,53-9-4-15,-25 6-3 0,35-9 2 16,15 3 0-16,3-3 1 16,-7-4-5-16,-4 4 1 15,-3 0 0-15,-7 0 0 16,-8 2-29-16,-17 8-13 16,-17 5-27-16,-22 10-9 15,-17 6-65 1</inkml:trace>
  <inkml:trace contextRef="#ctx0" brushRef="#br0" timeOffset="28102.575">16704 12665 260 0,'4'0'96'0,"3"-6"-75"0,3 6 12 16,-6 0 2-16,6 0-4 0,11-3 2 15,11-3 1-15,14-4 2 16,11 1-20-16,-1-7 2 0,0 0 0 16,1 4-4-16,-1 3 2 15,-6 5-5-15,-8 8-1 16,-10 2 2-16,-11 6 5 15,-14 7-5-15,-11 6 1 16,-6 13-8-16,-8 3-3 16,-3 2-4-16,-4-2 1 15,1-3-1-15,3-4 0 16,3-9 2-16,7 4 2 16,4-7-3-16,7-4-2 15,7-2-1-15,4 0 0 16,7-1 3-16,6 4 2 15,8 0 0-15,3 0-1 0,4 0 1 16,-4 0-1-16,-6 2 0 16,-8 5 2-16,-11 5-1 15,-6 7 2-15,-11 2 0 16,-11 7 1 0,-7 0-2-16,-3-6-2 0,-4-3-2 15,-3-4 1-15,-7-2 1 16,-8-4 0-16,-2-6-38 15,-5 3-16-15,4-3-53 16,11-3-19-16,3-1-22 16</inkml:trace>
  <inkml:trace contextRef="#ctx0" brushRef="#br0" timeOffset="28660.332">14690 14249 280 0,'14'-10'104'0,"-7"13"-81"0,0 10 23 0,-4 0 5 16,1 8-7-16,-4 8 1 16,0 15-14-16,-4 3-7 15,1 6-13-15,-4 13-5 0,-7 18 0 16,-7 14-3-16,-4-7 0 15,-7-1-1 1,0 11 1-16,-3 2-4 0,0-9 0 16,3-9-10-1,4-10-3-15,0-9-28 0,3-9-13 16,4-14-22-16,3-8-9 16,8-10-45-1</inkml:trace>
  <inkml:trace contextRef="#ctx0" brushRef="#br0" timeOffset="29002.248">14161 14431 288 0,'3'-47'110'0,"1"28"-86"0,6 0 11 16,-6 16 1-16,6 6-2 16,4 16 1-16,4 6-10 15,7 9-2-15,6 10-14 16,8 6 6-16,7 16 2 0,7 16-7 16,0 2-3-16,-4-5-2 0,1-1-1 15,-4-3-2-15,-4-2-2 16,-3-4-2-16,-4-7-1 15,0-5-20-15,1-13-8 16,-1-10-22-16,-3-9-6 16,-4-12-37-16,0-13-14 15,-7-3-2 1</inkml:trace>
  <inkml:trace contextRef="#ctx0" brushRef="#br0" timeOffset="29362.62">15145 14575 336 0,'3'-6'126'0,"4"6"-98"0,4-4 6 16,-8 4-4-16,8 4-8 15,3-4-1-15,4 0-7 16,6 0-4-16,12-4-5 0,13-2-2 16,8 0 3-16,3-7-8 0,0-5 0 15,0 2 0-15,-4 0 3 16,4 7 0-16,-4-1-1 15,-3 7-28 1,-7-3-11-16,-7 6-36 0,-11 0-13 16,-10 0-46-1</inkml:trace>
  <inkml:trace contextRef="#ctx0" brushRef="#br0" timeOffset="29648.232">15356 14901 320 0,'18'-6'121'16,"0"6"-95"-16,13 0 16 0,-16 0 1 0,13 0-15 16,7 0-1-16,4 0-12 15,3-4-4-15,4-2-6 16,7-6-2-16,7-7 1 0,3-6-2 15,4 3 1-15,-14 3-2 16,7-9-1-16,-3 0-4 16,-11 6-2-16,-4-3-37 15,-7 9-16-15,-3 0-50 16,-4 1-18-16,-3-1 10 16</inkml:trace>
  <inkml:trace contextRef="#ctx0" brushRef="#br0" timeOffset="30113.679">16168 14239 304 0,'-4'-3'112'0,"8"-3"-87"0,-4-7 18 0,0 7 0 15,3-6-14-15,8-4-2 16,3 0-12-16,11-3-4 0,10 4-6 16,11 2 3-16,10 4 2 15,-3 6 8-15,-3 9 3 0,-5 10 3 16,-6 9 0-16,-3 12-7 16,-12 13 0-16,-3 7-6 15,-10 9-1-15,-7-4-9 16,-4 1-2-16,-8 3 2 15,1 3 1-15,0 0-3 16,0-13 1-16,7-9 0 16,4-9 0-16,6-10-3 15,5-9 0-15,6-10 4 16,7-5 3-16,14-8-1 16,11-8-2-16,4-4 2 15,-1-3 0-15,-3-6-4 16,-4 7 1-16,-6-1-11 15,-8 0-5-15,-7 3-32 0,-7 1-14 16,-7 5-33-16,-6 7-14 16,-12 3-40-1</inkml:trace>
  <inkml:trace contextRef="#ctx0" brushRef="#br0" timeOffset="31750.739">16334 13556 288 0,'-7'-13'107'0,"0"7"-83"0,-4 6 6 0,4 0-1 16,-4 0-3-16,1 0 2 15,-4 6-9-15,-4-3-1 16,-3 4-11-16,-4-4 5 0,-7 6 1 15,-6-9-4-15,-8 0-1 16,-7 0-2-16,-4-3-1 16,-3-3-3-16,-3 6 1 15,-11 6-2-15,-11-3 2 16,-3 7-4-16,3 5 0 16,-3 1 1-16,-11 3 0 15,-3 0 0-15,3-1 0 0,0 7-3 16,4-6 2-16,-4-3 1 15,-3 0 2-15,7-4-1 16,10 1 2-16,4-1-4 16,3 1 0-16,1 6 1 15,-1-1 0-15,4 11 0 16,11-4 0-16,6 0 0 16,8 3 0-16,6-9 0 15,12 3 0-15,2-7-3 16,8-2 2-16,4 0 1 15,6-4 0-15,0 4 0 16,4-1 0-16,-3-3 0 0,6 10 0 16,4 3 0-16,0 6 2 15,4 16-1-15,-1 16-1 16,8 9 3-16,-4 9 0 16,0 4-1-16,4 18 1 15,-1 10-2-15,4 0 2 16,4-4-4-16,3 17 0 15,4-7 1-15,3-10 0 16,0-9 0-16,1-3 0 16,-1 0 2-16,-4-9 3 15,-2-3-2-15,-5-13 0 16,-3-10-3-16,-3-9-1 16,-4-3-1-16,4-9 0 15,-4-7 2-15,0-12 2 0,3 0-3 16,1-10 0-16,3-2 3 15,0-7 1-15,4-7-4 16,6 4 1-16,12-6-2 16,13-1-2-16,-10 1 3 15,38-10 2-15,1-3 0 16,17-3-1-16,18-6-2 16,4-4 1-16,10 1 1 15,21-4 2-15,-4 1 3 16,12-1 2-16,6 0-3 15,-7 1-3-15,11 5 0 16,0-2-1-16,-15 3 0 0,8-1 0 16,0-2 0-16,-18 9 2 15,-14-4-3-15,-3 4 0 16,-4 3 1-16,-15 4 0 16,-13-1 0-16,-14 3 2 15,-15 4-1-15,-10-1 2 16,-11 4-4-16,-6-1-2 15,-12 4 2-15,-6 0 2 16,-4-1 2-16,-7-2 1 16,0 0-5-16,-7-7 1 15,-7 3 2-15,4-2 1 16,-1-4-4-16,1-3 1 16,-1-3-2-16,4-7 0 15,0-5 0-15,0-16 0 0,0-10 4 16,-3-6 1-16,-4-10-4 15,-8-18 1-15,-9-25 0 16,-15 6 0-16,-18-13 0 16,-6-15 2-16,-1 9-3 15,-3 19 0-15,-7 16 1 16,-3 22 0-16,3 15 0 16,7 19 2-16,7 9-3 15,7 14 0-15,3 8 1 16,4 4 0-16,1 9-5 15,-1-4-1-15,0-2-2 16,4 6 0-16,3-3 5 16,0-3 3-16,7 3-1 0,0-7 0 15,4 1 1-15,4-1 0 16,-1 4 0-16,-3 0 0 16,6 3-3-16,1 6 2 15,0 0 1-15,-4 3 2 16,1 1-10-16,-1-1-2 15,4-3-13-15,0-3-3 16,0 0-10-16,-1 0-3 16,5 0-8-16,-1 9-3 15,8-9-74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38:35.66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14517 2958 184 0,'-4'22'68'0,"4"-22"-52"0,-7 25 10 0,4-9 1 16,-1-10-7-16,1 3 1 15,-1 10-3-15,1 12-2 16,-1-2-8-16,1 2-5 0,-1 19 0 16,0 19 0-16,1-3 1 15,-1 6 2-15,4 22 1 16,0 0 3-16,0-22 4 15,0-12-4-15,4 31 2 16,-1 37-5-16,5-8 1 16,-1-4-3-16,0 15 0 15,0 4-3-15,0-10 1 0,0 7-2 16,0 16-1-16,0-4 1 16,0-6-1-1,0 15 0-15,4-8 2 16,-1-1 5-16,1 16 4 0,3-10-2 15,0-9 2-15,0 13-8 16,0-7-2-16,0 4-1 16,0 6 2-16,-3-1-1 15,0 1 2-15,-4 12-4 16,0 1 0-16,-4-7 1 16,1 12 0-16,3-8 0 15,0-4 2-15,0 3-1 0,4-3-1 16,-1 0-2-16,4 41 1 15,4-7 1-15,-4-9 2 16,4 13-3-16,-1-10 0 16,1 26 1-16,0-17 2 15,3 23-1-15,-4-10-1 16,1 10 1-16,3-4-1 16,-3 10 2-16,-1 0 3 15,1 9-7-15,-4-2 0 16,-3 24 0-16,-4-13 3 15,0 33-2-15,0-17-2 16,0 16 4-16,4 3 3 16,-1-12-3-16,4 12-1 15,4-22 0-15,0 22 2 0,-1-24-3 16,1 21-2-16,-4-13 2 16,0 4 0-16,-3-7 1 15,-4-6 0-15,0-3-3 16,-4-15 2-16,-3-23 1 15,-3 0 2-15,-4-31-1 16,-4-31-1-16,-3-19 1 16,0-19 1-16,-4-25-12 15,1-25-6-15,-5-38-134 16</inkml:trace>
  <inkml:trace contextRef="#ctx0" brushRef="#br0" timeOffset="1443.395">8851 3146 280 0,'-3'-3'107'0,"3"3"-83"0,0 3 8 0,0-3 1 16,0-3-6-16,3-3 4 15,1 2-6-15,-1-5-1 16,8 0-13-16,-1-1 0 0,8-12 2 16,-4 7-5-16,11-17-2 15,-4 7-1-15,18-19-1 16,24-12-5-16,4 9-1 15,0 9 3-15,-17 22 3 16,-11 7 5-16,6 18 5 16,-9 1-6-16,3 24 0 15,6 17-2-15,-9 14-1 16,-5 14-3-16,-9-13-2 16,-5-13 1-16,1 10 1 15,-4-20-1-15,4-2-1 16,6 0-39-16,-3-10-16 15,-3-21-127-15</inkml:trace>
  <inkml:trace contextRef="#ctx0" brushRef="#br0" timeOffset="2030.676">8703 3177 248 0,'-14'-19'93'0,"14"19"-72"0,3-15 7 0,1 9 0 16,3-7-11-16,7 4 1 15,0-1-2-15,0 7 2 0,18-13-10 16,-7 7 4-16,17-13 2 0,-7 0 4 15,32-22 3-15,43-25-7 16,-26 13-1-16,-16 18-3 16,59-12-1-16,-29 9-1 15,61 4 0-15,53 5-2 16,-50 23 1-16,-31-1 0 16,70 35 3-16,63 29 6 15,-27 2 4-15,-1-2-4 16,-60-7-1-16,-38-13-7 15,52 19-3-15,-45-12-2 16,10 34 0-16,-35-15 0 16,7 15 3-16,-28-22-8 15,-7 16 0-15,3 13-9 0,-39-26-1 16,-10-9-28-16,-14-6-12 16,-4-3-134-1</inkml:trace>
  <inkml:trace contextRef="#ctx0" brushRef="#br0" timeOffset="2960.566">9592 5372 252 0,'-3'-6'93'0,"3"6"-72"0,0 6 9 0,0-6-1 15,0 6-9-15,0 1 1 16,-4 8-8 0,0-5 0-16,1 18-8 0,-1 22 4 0,1-6 3 15,-1-6 3-15,1 12 0 16,-1-9-3-16,4 9-2 15,0-13-2-15,0-2 0 16,0-7-7-16,7-6-2 16,-3 3 4-16,10-9 3 15,-3-4 1-15,10-2 1 16,-4-4-7-16,8-3 0 16,-4 0-1-16,7-3 0 15,-3 0 0-15,0 0 0 16,-4 0-11-16,0-3-5 15,-3 3-58-15,-4-3-26 16,0 0-40 0</inkml:trace>
  <inkml:trace contextRef="#ctx0" brushRef="#br0" timeOffset="3334.212">9948 5313 268 0,'0'-10'101'0,"0"10"-78"0,0 0 6 0,0 0-2 15,0 6-9-15,0-2 0 16,-3 21-6-16,-1-7 0 15,4 26-7-15,0-6 1 0,-3 40 4 16,-1-15 0-16,1 34 4 16,-1-18-9-16,-3 34-3 15,4-23-2-15,-1 8 0 16,1-20 0-16,-1 4 2 16,4 9-3-16,4-13-2 15,-1-15-1-15,1-32 3 16,-1 0-27-16,1-15-10 15,-1 0-23-15,1-10-10 0,-1 0-45 16</inkml:trace>
  <inkml:trace contextRef="#ctx0" brushRef="#br0" timeOffset="3697.659">10333 5833 256 0,'3'-3'96'0,"-3"3"-75"0,4 3 14 0,-4-3 3 16,0 6-16-16,0 1-2 15,-4 8-1-15,1-2 0 16,-8 15-10-16,4-3-5 0,-7 28-1 16,4-9-2-16,-5 16 2 15,5-10 0-15,-4 7 1 16,0-14-5-16,0 1-1 16,-1 3 1-16,8-12 0 15,0-10-37-15,4-9-14 16,-4-1-64-1,3-5-53-15,4-10 67 16</inkml:trace>
  <inkml:trace contextRef="#ctx0" brushRef="#br0" timeOffset="3949.005">10051 5767 292 0,'0'-3'110'0,"0"3"-86"0,10 16 11 16,-10-13-1-16,7 6-15 16,7 10-1-16,4 3-10 15,3 6-5-15,-7 0-2 0,0-6-1 0,4 38 2 16,7 22-1-16,-8-20-1 16,1-12-2-16,3 10 1 15,-3-13-19-15,3 3-9 16,7 3-29-1,0-12-14-15,1-16-47 16</inkml:trace>
  <inkml:trace contextRef="#ctx0" brushRef="#br0" timeOffset="4256.28">10647 6037 244 0,'-11'6'93'0,"15"-6"-72"0,10-3 20 16,-14 3 4-16,10-3-10 15,1 0-3-15,17 0-16 16,11-4-5-16,3 4-7 15,1 0-5-15,-11 3 0 0,-8 0 3 16,15 0 1-16,-7 0-12 16,7 0-7-16,-8 0-64 15,12-3-30-15,3 3-9 16</inkml:trace>
  <inkml:trace contextRef="#ctx0" brushRef="#br0" timeOffset="4612.472">11486 5454 248 0,'-3'-16'93'0,"3"16"-72"0,0-3 16 0,0 3 4 0,3 3-18 16,-3 6-2-16,8 13-4 15,-5-3-2 1,8 38-7-16,-1-10 4 0,4 18 1 0,4 30-2 16,0 8-1-16,-1-3-6 15,-3-9-3 1,0-12 0-16,1-23 1 0,-5-12-3 15,4 0-2-15,-3-6-18 16,3-10-7-16,-3-3-29 16,-1-10-12-16,1-2-58 15</inkml:trace>
  <inkml:trace contextRef="#ctx0" brushRef="#br0" timeOffset="5090.636">11913 5472 248 0,'-3'4'93'0,"3"-4"-72"0,0-4 20 0,0 4 7 16,0-3-13-16,0 0-2 15,7-3-11-15,7-7-3 16,4 4-11-16,6 6-1 0,8 3 3 15,3 3 3-15,4 6 4 0,0 13 4 16,0 7 4-16,-8 8 0 16,-2 16 2-16,-5 1-6 15,-6-1-3 1,-4-3-10-16,-10-12-3 0,-1-7-3 16,-6 19 1-16,-8 23-2 15,-7-1 2-15,-3-7-2 16,0-5-1-16,3-13 1 15,4 0-1-15,4-9-3 16,6-4 0-16,8-2-1 16,6-7 3-16,8-3 0 15,3-7 1-15,4-2 0 16,7-4 0-16,-1-2-3 16,5-4 2-16,-1-3 1 15,4-3 2-15,3-1-14 0,-10 1-7 16,-7 3-30-16,10-3-11 15,-3 0-15-15,3-3-6 16,-7 3-69 0</inkml:trace>
  <inkml:trace contextRef="#ctx0" brushRef="#br0" timeOffset="5691.855">13995 5670 268 0,'-14'0'101'0,"14"0"-78"0,-11 6 11 0,11-6 1 16,-7 10-12-16,3-7-4 15,1 6-4-15,-1 4 0 16,4-1-8-16,0-2 5 0,11-1 1 15,0 1-2-15,17-4-1 16,14 0-2-16,4-3 2 16,3-3-1-16,-13 0 0 0,-5 0-5 15,19 0-1-15,13 0-1 16,-3 3-2-16,-7 0 1 16,-11 1 1-1,-6 2-19-15,-15-3-8 0,-3-3-53 16,-4 6-23-1,-4-3-40-15</inkml:trace>
  <inkml:trace contextRef="#ctx0" brushRef="#br0" timeOffset="5977.783">13963 6278 284 0,'11'0'107'0,"-11"0"-83"0,28-3 13 0,-25 3 1 15,15 0-16-15,17-3-2 16,-7 0-10-16,-3 0-2 16,10 0-4-16,-3-1-3 0,14 1 0 15,18-3-1-15,-19 0 0 16,-6 3 0-16,11-7 2 15,-8-2-21-15,0 2-7 16,-6 1-44-16,2-10-18 16,-6 10-33-1</inkml:trace>
  <inkml:trace contextRef="#ctx0" brushRef="#br0" timeOffset="6535.489">15261 5360 272 0,'4'-41'101'0,"-4"41"-78"0,7-38 9 0,-7 32 0 0,3 3-5 15,-3-3 2-15,4 12-8 16,-1-3 0-16,1 25-12 16,-1-9 1-16,-3 25 1 0,0-10-2 15,0 45 2-15,-3 21-6 16,-1-25-3-16,1-12-1 15,-1 31-1-15,1-19 0 16,3 16 0 0,0-22 0-16,0 10 0 0,0 5-7 15,0-27 0-15,0-16-35 16,3-4-12-16,1-2-54 16,6-20-23-16,8-5 22 15</inkml:trace>
  <inkml:trace contextRef="#ctx0" brushRef="#br0" timeOffset="7222.941">15755 5504 292 0,'7'-28'110'0,"-7"28"-86"0,4-19 7 0,-4 16-4 16,0-4-6-16,0 7-1 15,-4-3-6-15,4-3-1 16,-7 12-8-16,4-3-3 0,-8 7-1 16,0-1-1-16,-6 10 0 15,3-3-3-15,-11 15 2 16,7-9 3-16,-3 16 1 16,3-7-6-16,1 0 0 0,3-6 1 15,7 4 3 1,0-7-2-16,7 0 0 0,0-4 3 15,7-2 1-15,-4 3-4 16,11-3 1-16,-3-4-2 16,7 7 0-1,-4-3 2-15,10 5 0 0,-2-5 0 16,9 9 0-16,-3-6 0 16,11 19 0-16,-7-10 0 15,0 13 2-15,-4-7 10 16,-3 7 7-16,-4-7-4 15,-7 1 0-15,-3-1-9 16,-8 1-2-16,-3-7-2 16,-7 0 1-16,-7 7 2 0,-7-7 2 15,7-6-3-15,-8-9-1 16,1-7-1-16,7-6-2 16,0 0-2-16,0-13 1 15,-4-12 1-15,8 0 0 16,3 3 0-16,3-22 2 15,4-25-3-15,7 16-2 16,-3 9 2-16,13-34 2 16,-2 21-2-16,16-40 0 15,-6 19 1-15,7-20 2 16,-8 20-1-16,-6-10 2 16,-4-9-2-16,-14 28-1 15,-10 22 1-15,-5 28-1 16,1 4-7-16,-10 15 0 0,2 0-24 15,1 6-7-15,4 0-24 16,-4 0-9-16,3-2-68 16</inkml:trace>
  <inkml:trace contextRef="#ctx0" brushRef="#br0" timeOffset="8633.798">7027 5733 228 0,'-7'-22'88'0,"7"22"-69"0,14-25 6 0,-14 18 0 0,4-2-10 15,3 0 0-15,11-7-1 16,-4 3 4-16,14 1-10 16,-3-1 4-16,17 10 2 0,-7 0 8 15,11 25 4-15,-7-3 1 16,0 25 1-16,3 12-7 16,-7 4 0-16,-17 9-10 15,-11-3-4-15,0-13-4 16,-14 22 0-16,4-15-2 15,-12 12 2-15,-6 22-4 16,-3-6 0-16,6-7 1 16,4-28 0-16,3-9-3 15,8-6 0-15,-1 0 2 0,8-10 0 16,10 0-2-16,7-6 2 16,7-6 3-16,-3-4 1 15,-4-2-1-15,11-7 1 16,3 3-2-16,18-3 2 15,-4 0-2-15,-13 4-1 16,-5-4-2-16,5 0-1 16,10-3-38-16,-15 3-15 15,-10 0-36-15,1-6-15 16,-1-6-17 0</inkml:trace>
  <inkml:trace contextRef="#ctx0" brushRef="#br0" timeOffset="8949.659">8174 6009 244 0,'3'-19'90'0,"-3"19"-70"0,11-13 17 16,-7 10 4-16,-4 3-11 15,0 0 0-15,0 6-13 16,0 1-3-16,-4 24-8 0,-3 25-2 0,0 7 2 16,-4 0-1-16,4-7 0 15,-3-12-6-15,-1 25 1 16,0-12 2-16,1 12 1 16,3-16-4-16,0-6 1 15,0 3-24-15,3-15-84 31,1-13-16-31,3-4 8 16</inkml:trace>
  <inkml:trace contextRef="#ctx0" brushRef="#br0" timeOffset="9204.832">7930 6006 272 0,'11'3'101'0,"0"6"-78"0,10 7 9 16,-21-13-3-16,10 13-4 16,4 5 2-16,1 11-13 15,-5-10-3-15,8 19-7 16,7 15-1-16,-1 0 1 0,1 4-2 16,-4-7 1-16,0-6-4 15,4 13 0-15,10 12-4 16,0-12 1-16,-3-13-33 15,-4-10-16-15,1-12-85 16</inkml:trace>
  <inkml:trace contextRef="#ctx0" brushRef="#br0" timeOffset="9517.935">8745 5855 272 0,'7'-6'101'0,"-3"6"-78"0,3 3 4 0,-3 3-1 16,6 4-11-16,-3 2 2 15,0 7-8-15,4 9-1 16,3 19-4-16,0 13-3 0,-3-10 2 0,-4-9-2 15,7 12-1 1,3 13 1-16,1-7-1 16,0-2 2-16,-4-4 1 0,0-6-21 15,-3-3-8-15,-1-13-53 16,-3-12-79 0</inkml:trace>
  <inkml:trace contextRef="#ctx0" brushRef="#br0" timeOffset="9713.73">8629 6307 260 0,'0'18'96'0,"0"-18"-75"0,28 7 10 0,-14-7-2 15,7 0-11-15,-3 0-3 16,17-10-8-16,18-5-3 15,-17 5-2-15,-5 1-6 0,1 6-2 16,-4-1-125 0</inkml:trace>
  <inkml:trace contextRef="#ctx0" brushRef="#br0" timeOffset="11081.217">6833 7291 188 0,'7'0'71'0,"-3"0"-55"0,6 0 13 0,-6 0 4 0,3 3-8 16,7-3 0-16,7 0-3 16,-3 0-2-16,0 0-10 15,-4 0 0-15,10-3 3 0,-2 3-3 16,9 0 2-16,12-3-1 15,10 3 1-15,10-3 0 16,11 0 0-16,4-4 0 16,-1-2 2-16,22-7-1 15,11-3 0-15,-1-2-3 16,11-11 1-16,17 1-4 16,-3 6-2-16,-3 0 0 15,14 3 1-15,-4 3-5 0,-11 3-1 16,8 4 0-16,-1 2 0 15,-10 4 0-15,-14 0 2 16,0-1 3-16,-3 4 2 16,-8 3-3-1,-32 0-3-15,-13 0 0 16,6 3 1-16,11 1-3 0,-14-1 0 16,-7-3 3-16,-3 0 3 15,-11 0-4-15,3 0-3 16,-3 0 3-16,-4-3 1 15,-3-1 0-15,-11 4 1 16,-3 0-4-16,3 0 0 16,14-3 1-16,-7-3 2 0,-3 6-1 15,-4 0-1-15,-3 0-2 16,-1 6-1-16,-3-3 4 16,-3 4 1-16,0-4 0 15,-1 0-2-15,-3 0-2 16,0 0 1-16,-3 0-39 15,-1 1-15-15</inkml:trace>
  <inkml:trace contextRef="#ctx0" brushRef="#br0" timeOffset="12133.157">9514 8216 212 0,'15'-34'82'0,"-12"21"-64"0,1-3 11 0,-4 16-1 16,0-9-3-16,0-7 2 16,0-3-6-16,3 7-3 15,-3-4-10-15,0 1 1 0,0 2 4 16,0 4-3-16,-3-4 0 16,-4-6-2-16,-1 7 0 15,-2-4 0-15,-1 7 0 16,4 2-2-16,-7 4 1 15,-11 0-6-15,-3 6-1 16,-4 10 0-16,4 2 2 16,4 4-1-16,-12 25 2 15,5-9-2-15,-8 21-1 16,-11 32 1-16,4 18-1 0,4-2-3 16,10-16 2-16,8-19 3 15,-5 50 1-15,5 22-4 16,10-16-1-16,10-2 3 15,8-10 3-15,10-16-3 16,3-16-3-16,8-9 3 16,10-18 1-16,8-17 0 15,6-8 1-15,8-14-2 16,-5-12 2-16,-2-12 0 16,-4-10 1-16,0-12 0 15,-1-7 0-15,1-6-2 16,-3-6 1-16,-1 0-2 15,-3-10-1-15,-4-9 1 16,-7-3 1-16,-10 10-1 0,-15 8-1 16,-10 10 3-16,-14 10 2 15,-11 9-4-15,-6 9-1 16,-8 10-2-16,7 15 0 16,4 1 2-16,-15 34 0 15,-13 18-3-15,6 4 2 16,12 3 1-16,9 9 0 15,8 1 0-15,14-26 0 16,3-6-7-16,15-3 0 16,10 0-17-16,11-13-7 15,10-15-30-15,4-16-11 16,7-16-57 0</inkml:trace>
  <inkml:trace contextRef="#ctx0" brushRef="#br0" timeOffset="12490.866">10396 8523 308 0,'11'-37'115'0,"-11"30"-89"0,3 4-1 0,-3 10-7 16,0 5-9-16,-3 13 2 15,-1 10 3-15,-3 9 3 16,0 3-9-16,-3 9-4 0,-8 13-1 16,-3 13-2-16,0-1 2 15,-4-6-4-15,4-3-2 16,0-12-1-16,3 6 3 15,0-10-13-15,4-6-6 16,4-9-16-16,3-16-7 16,3-3-15-16,1-12-6 15,3-10-40 1</inkml:trace>
  <inkml:trace contextRef="#ctx0" brushRef="#br0" timeOffset="12776.897">10029 8467 268 0,'0'-3'101'0,"8"6"-78"0,6 0 9 16,-11 3 0-16,4 4-14 15,0-4-2-15,11 22-5 0,14 16 0 16,-1 6-6-16,5 4-1 0,-1 18 0 15,0 12 2-15,1 1 1 16,-5 0-6-16,1-7 0 16,0-9-3-16,-4-9 0 15,4-10-16-15,3-16-5 16,0-6-22-16,1-12-7 16,6-13-71-1</inkml:trace>
  <inkml:trace contextRef="#ctx0" brushRef="#br0" timeOffset="13200.437">11088 8696 284 0,'-4'9'107'0,"8"-3"-83"0,10 4 10 0,-7-7 0 15,11 3-8-15,10-3-1 16,11 1-9-16,3-4-3 16,4 0-7-16,7 0-4 0,7 0 1 15,7 0-4-15,3-4 0 16,1-2-1-16,-4 0 0 16,-4 0 2-1,1 2 2-15,6-2-23 0,1-3-8 16,0-1-17-16,-8-8-4 15,-3 5-79 1</inkml:trace>
  <inkml:trace contextRef="#ctx0" brushRef="#br0" timeOffset="13498.17">12277 8037 304 0,'3'-44'112'0,"4"29"-87"0,7 2 7 15,-14 13-5-15,7 6-13 16,-3-2-1-16,7 24-3 16,6 35-1-16,-3 6-5 15,-3 12 4-15,-4-3 2 0,-4-15-3 16,5 31-2-16,-1 28-5 15,3 1-2-15,4-17 1 16,0-18 0-16,4-13-15 16,-4-31-4-16,0-9-23 0,4-13-10 15,10-19-82 1</inkml:trace>
  <inkml:trace contextRef="#ctx0" brushRef="#br0" timeOffset="13902.058">12637 8069 308 0,'10'-47'115'0,"4"34"-89"0,14-6 8 0,-13 13-4 0,9 0-5 16,4-4 2-16,8-2 0 15,6-1 1-15,7 7-15 16,8 6-6-16,-1 16 0 0,-3 21-4 15,-7 17 0-15,-11 5 3 16,-10 4 1-16,-7 3 8 16,-11 12 2-16,-11 10-2 15,-10-3 1-15,-7-7-7 16,-4-3-1-16,-3 4-4 16,0-4-1-16,7 0-1 15,7-12 1-15,7-4-4 16,10-12-2-16,15-9-1 15,10-13 3-15,11-9-2 0,3-16 1 16,4-10 2 0,3-8 2-16,8-8-14 0,-11 8-7 15,-8 2-26-15,15-3-8 16,11-3-22-16,-22 10-7 16,-7 2-66-1</inkml:trace>
  <inkml:trace contextRef="#ctx0" brushRef="#br0" timeOffset="14233.117">13899 8304 280 0,'0'-13'104'0,"0"13"-81"0,11-9 20 16,-11 9 3-16,7 0-4 15,14-10-1-15,11 7-18 16,10-3-6-16,8-3-11 16,3 6-2-16,3-4 0 0,18-2-2 15,11 3-2-15,3-7 1 16,0-3-1-16,0 1 0 15,4 2 2-15,0-3-10 16,-11 4-4-16,-10-4-47 16,-15 7-19-16</inkml:trace>
  <inkml:trace contextRef="#ctx0" brushRef="#br0" timeOffset="14503.222">14319 8570 364 0,'21'-6'134'0,"-21"6"-104"0,39-9 7 0,-21 9-2 0,7 0-21 15,6 6-2-15,5 3-8 16,-1 4-3-16,4-4 0 15,-4 1-1-15,0-4 0 16,4-3-5-16,0-6 1 0,3-10-16 16,4-5-6-16,3-7-25 15,1-4-7-15,-1 7-87 16</inkml:trace>
  <inkml:trace contextRef="#ctx0" brushRef="#br0" timeOffset="14847.282">15335 7802 296 0,'0'-19'110'0,"0"19"-86"0,4-6 11 0,-4 6 1 16,3 3-13-16,4 10-1 15,0 6-7-15,4 9 1 16,0 19-9-16,-1 25-2 0,1-13-1 16,-4-11 0-16,3 21 0 15,5 31-2-15,-1 6 1 0,3-15-4 16,-3-31-2-16,-3-10-25 15,7-3-9-15,-4-9-25 16,3-7-11-16,5 0-56 16</inkml:trace>
  <inkml:trace contextRef="#ctx0" brushRef="#br0" timeOffset="15452.203">15854 7752 316 0,'0'-38'118'0,"0"38"-92"0,0-44 13 15,0 38-2-15,-4-3-16 0,1-1-4 16,-4 7-10-16,-4 10-3 16,-3 8-2-16,-4 7-4 0,1 0 1 15,3-6 1-15,-11 12 0 16,-10 16 0-16,3 0 0 15,4 0-3-15,10 6 2 16,11-6 1-16,7-10 2 16,0-6-3-16,11 4 0 15,-1-7 1-15,11 3 0 16,-3-6 0-16,14 3 0 16,-8-6 0-16,19 6 0 15,-11-6 0-15,10 9 0 0,11 10 0 16,-11-4 0-1,-7 1 0-15,-10 2 2 16,-7 7-1-16,-11-16 2 0,0-3 2 16,-7 4 4-16,-4 5 0 15,-3-6 2-15,-3-6-4 16,-1-9 1-16,0-4-1 16,-3-9 1-16,4 0-2 15,-4-25-1-15,-4-19-6 16,0-6-1-16,4-6 1 15,7-1 0-15,0 17 1 16,7-45 0-16,0 22 0 16,11-21 0-16,3-39-3 15,-4 7 2-15,-6 22 1 16,-8 35 2-16,1 8-1 16,-11 8-1-16,-11-8-2 15,0 14-1-15,1 12-12 0,-4 9-2 16,-1 7-36-16,1 5-15 15,-4 4-86 1</inkml:trace>
  <inkml:trace contextRef="#ctx0" brushRef="#br0" timeOffset="15990.281">12263 9956 180 0,'10'-53'68'0,"-10"53"-52"0,14-35 23 0,-14 32 10 16,4-6-16-16,-1-1-6 16,4-2-5-16,0 9-2 15,0 3-11-15,1 0 3 0,-1 15 4 16,0-2-2-16,0 31 0 16,-4-10-2-16,1 23 0 15,-1 21-4-15,-3 7 0 16,0 6-7-16,-3-7-3 15,-1-8-2-15,1-14 0 16,-1-2-22-16,4-13-10 16,0-9-23-16,0-10-94 15</inkml:trace>
  <inkml:trace contextRef="#ctx0" brushRef="#br0" timeOffset="16234.013">11987 10307 280 0,'25'0'107'0,"-25"0"-83"0,60-3 13 0,-32 0 1 16,8-3-9-16,6-4 0 15,0-2-14-15,1-1-6 16,2 1-6-16,1 2-3 0,4 4 3 15,-1 0-11-15,-14 0-2 16,-6 6-30-16,6-10-14 16,0 10-87-1</inkml:trace>
  <inkml:trace contextRef="#ctx0" brushRef="#br0" timeOffset="16531.327">12799 9712 304 0,'0'-22'112'0,"0"22"-87"0,3 0 0 16,-3 0-7-16,4 9-11 15,-4-3 1-15,3 23 1 16,4 21 2-16,0 16-5 15,-3 6 0-15,0-13 1 0,-4-12-6 16,0 19 0-16,3 22-1 16,1-22 2-16,-1-13-12 15,4 0-6-15,-3-9-20 16,3-9-7-16,0-7-5 16,0-19 2-16,7-12-60 15</inkml:trace>
  <inkml:trace contextRef="#ctx0" brushRef="#br0" timeOffset="16890.526">12950 9771 244 0,'8'-50'93'0,"-1"28"-72"0,10 3 18 0,-17 16 3 16,11-3-18-16,-1 6-5 15,12 6-4-15,9 7 3 16,-10-4-10-16,-3 7 9 0,3 9 5 15,4 19 0-15,-7 12-1 16,-4-12-3-16,-11 22-1 16,-6 3-5-16,-8-13-2 0,1 1-6 15,-1-7-3-15,0-12-3 16,4-4 1-16,7-9 1 16,4-9 0-16,-1-4 0 15,12 4 0-15,9-3 0 16,4-4 0-16,1 0 0 15,-8-2 0-15,-4-1 0 16,5 0 0-16,6 4-11 16,-7-4-5-16,-3 0-34 15,-4-3-15-15,0 0-43 16,-4-3-20-16,5 4 16 16</inkml:trace>
  <inkml:trace contextRef="#ctx0" brushRef="#br0" timeOffset="17252.86">12104 10991 332 0,'32'-41'123'0,"-32"41"-95"0,45-28-4 0,-27 22-6 0,10 3-12 16,8 3-1-16,6 0 6 16,11-4 5-16,3 1-8 15,-10 0 2-15,28-6 1 0,-10-1-4 16,45-18 1-16,36-10-5 15,-8-2-2-15,8-7 0 16,-4 0 1-16,-10-4-8 16,-40 14-3-16,-17 9-35 15,25-1-14-15,-21 4-93 16</inkml:trace>
  <inkml:trace contextRef="#ctx0" brushRef="#br0" timeOffset="17732.924">15272 9455 304 0,'-4'-29'115'0,"4"29"-89"0,4-15 12 16,-4 15 1-16,3-3-10 16,1-4 0-16,6 14-12 15,8 11-3-15,0 23-8 16,-1 9-2-16,-3 4 2 0,-3 5-3 16,-7 10 0-16,-4 16-1 15,0-1-2-15,-4-11 1 16,4-17 1-16,0-12-3 0,0-3 0 15,0-7-21-15,0-6-8 16,0-6-25-16,0-6-10 16,0 0-80-1</inkml:trace>
  <inkml:trace contextRef="#ctx0" brushRef="#br0" timeOffset="17965.108">15117 9868 288 0,'0'-9'107'0,"7"12"-83"0,7-3 13 0,-14 0-1 16,10 0-8-16,11 0-2 0,4 0-8 15,3-3-1-15,11 0-10 16,11 0-6-16,2 0-2 0,5-1 1 16,-15 4 2-16,-10 0-3 15,7-3 0-15,-7 0-26 16,-1-3-9-16,8-7-31 15,-14-2-12-15,-4 5-46 16</inkml:trace>
  <inkml:trace contextRef="#ctx0" brushRef="#br0" timeOffset="18213.113">15723 9310 316 0,'0'-15'118'0,"0"15"-92"0,7 9 11 0,-7-9-3 16,4 9-15-16,-1 4-1 16,1 28 1-16,-1 31 2 15,1 6-11-15,-4 4-1 0,0 6-2 16,-4 3-3-16,1-7-1 16,3-9-3-16,0-24-1 15,0-11-15-15,3-11-6 16,1-1-25-16,3-9-9 15,0-7-15-15,4-15-4 16,6-13-41 0</inkml:trace>
  <inkml:trace contextRef="#ctx0" brushRef="#br0" timeOffset="18570.742">15836 9508 272 0,'4'-88'101'0,"-4"88"-78"0,14-31 20 16,-14 28 5-16,10-7-8 15,1 4 1-15,14 0-6 16,17-1-1-16,0 4-19 16,-3 6 2-16,0 10 3 0,-4 15-5 15,-7 19 2-15,-3 10-6 16,-7 2-1-16,-8 4-6 16,-6 3-1-16,-4 9 1 15,-4 0 2-15,-3-3-3 16,-7-9-2-16,0-7 0 15,-4-12 1-15,4 0-1 16,4-9-1-16,3-7-2 0,7-3-1 16,7-12-3-16,7 2 1 15,4-12 5-15,6-6 4 16,8-3-1-16,10-7-2 16,4-2 0-16,4-4-1 15,-1-3-31-15,-14 6-14 16,-7 7-41-16,-10 6-16 15,-11 3-61 1</inkml:trace>
  <inkml:trace contextRef="#ctx0" brushRef="#br0" timeOffset="18916.633">15473 10775 364 0,'39'-13'134'0,"-8"4"-104"0,19-13 12 16,-29 12-2-16,11 1-22 0,10-1-5 15,18 1-8-15,14 3-2 16,4-7-1-16,-1 1-4 0,4 2-1 16,8 1 2-16,2-4 2 15,-2 1-2-15,-8-1 0 16,-11 4-28-16,-10 6-13 16,-7-4-69-16,-3 7-28 15,-12-9 12 1</inkml:trace>
  <inkml:trace contextRef="#ctx0" brushRef="#br0" timeOffset="19697.704">13074 7692 244 0,'0'-3'93'0,"-4"0"-72"0,4 0 3 16,0 3-3-16,0 6-7 15,0 10 0-15,0 12 0 16,0 16 4-16,-3 38-10 15,-8 30-2-15,-6 26 0 0,-8 35-1 16,-7 28 0-16,-3 21-3 16,-7 26 1-16,-15 0-2 15,-6 21-1-15,-4-18 1 16,3-13 1-16,11-40-1 0,7-29 2 16,11-34-4-16,7-28 0 15,3-23-4-15,4-27-1 16,3-26-55-16,4-21-21 15,0-29-36 1</inkml:trace>
  <inkml:trace contextRef="#ctx0" brushRef="#br0" timeOffset="20070.571">11963 7705 228 0,'3'-107'85'0,"4"63"-66"0,7-9 1 16,-7 34-4-16,8 7 0 16,2 2 4-16,8 10 3 15,0 13 3-15,3 21-14 16,4 20 6-16,3 12 3 0,4 15-3 15,3 38 0-15,4 19-8 16,10 35-4-16,11 15-1 16,11 38 1-16,3 2-3 0,-10 14-2 15,-8-1 0-15,-3 4-1 16,-7-23 0-16,0-2 0 16,0-32-3-16,0-28 2 15,-4-25-23-15,-3-19-10 16,-4-19-28-16,-3-25-14 15,-4-22-45 1</inkml:trace>
  <inkml:trace contextRef="#ctx0" brushRef="#br0" timeOffset="21409.726">12950 12273 212 0,'8'-31'79'0,"-8"22"-61"0,-4-7 10 0,0 10 0 15,-3-1-5-15,0 1-2 16,0-3-5-16,0-1 0 0,0 4-9 16,0 0 0-16,-3-1 3 0,-1 4-2 15,-3 3 3-15,-4 3-6 16,1 7-1-16,-8 9 2 16,-3 15 3-16,-8 26 0 15,-6 12 0-15,0 9-1 16,-4 7 0-16,4 19-4 15,3 3-1-15,7-1-1 16,4 7-2-16,10 10 1 16,8-1 1-16,6-3-3 15,11 7-2-15,14 0 2 16,15-20 0-16,9-18 1 16,8-19 2-16,0-18 1 0,4-17 3 15,3-9-5-15,3-18-1 16,8-13 4-16,-1-19 5 15,-6-19-7-15,-4-3-1 16,-11-6-1-16,-7-3 2 16,-6 3-1-16,-8-4 2 15,-7 4-2-15,-10 0-1 16,-8 3 1-16,-10 3-1 16,-10 6 0-16,-15 13 0 15,-14 10-3-15,-11 24 2 16,1 10 1-16,3 12 0 15,4 10 0-15,3 9 0 16,4 19-3-16,6 9 2 16,8-5-1-16,10-8-2 0,8-8-4 15,6-4-2-15,8-12-13 16,3-7-5-16,7-12-16 16,4-9-7-16,10-16-75 15</inkml:trace>
  <inkml:trace contextRef="#ctx0" brushRef="#br0" timeOffset="21739.834">13801 12734 244 0,'3'-25'93'0,"1"19"-72"0,3 3 0 0,-7 6-2 15,3 6-7-15,1 10 1 16,-4 16-1-16,-4 24 0 16,-3 7-6-16,-7 12 0 0,-3 17 4 15,-8 11-6-15,-7 1 0 16,0-1-4-16,-3 7-1 15,3 0 1-15,4-13 0 16,7-15-3-16,3-16 0 0,8-19-27 16,3-3-12-16,7-22-78 15</inkml:trace>
  <inkml:trace contextRef="#ctx0" brushRef="#br0" timeOffset="22053.801">13374 12985 240 0,'-28'-66'90'0,"21"44"-70"0,3-18 10 0,4 27-1 16,4-3-6-16,6 4 0 15,4 2-8-15,11 10-2 16,7 16-7-16,6 22 0 0,1 12 1 15,0 6-1-15,0 10 1 16,0 16-6-16,-4 15-1 16,0-12 0-16,-3 2 2 15,-4-5-1-15,0-4-1 16,1-6-4-16,2-9 0 16,-2-13-20-16,2-12-9 15,1-16-38-15,3-13-17 16,1-9-16-1</inkml:trace>
  <inkml:trace contextRef="#ctx0" brushRef="#br0" timeOffset="22403.94">14379 12957 296 0,'0'-6'112'0,"4"2"-87"0,6 1 9 0,-3 3-1 15,4 0-19-15,10 3-2 16,7 1-8-16,8-1-1 15,2 0-1-15,1-3-4 0,0 0 1 16,0 0 1-16,-4 0 2 16,0 0-3-16,1 0 0 15,-1-3-21-15,-3 0-8 16,-4-4-100 0,0 1-54-16,-7 3 85 15</inkml:trace>
  <inkml:trace contextRef="#ctx0" brushRef="#br0" timeOffset="22641.767">14566 13455 240 0,'-14'47'90'0,"18"-37"-70"0,10-1 19 15,-7-9 5-15,10 0-12 16,5-6-3-16,6-3-17 15,4-7-8-15,6-3-2 16,8-3 0-16,7 0 1 0,7-3-4 16,4 3 1-16,-8 3-18 15,-3 7-8-15,0-1-37 0,-4-2-15 16,4-1-34 0</inkml:trace>
  <inkml:trace contextRef="#ctx0" brushRef="#br0" timeOffset="23375.223">15741 12414 288 0,'-18'-6'107'0,"11"6"-83"0,0-9 6 16,4 6-3-16,-1-4-11 16,4-5-1-16,4-4-3 15,-1-6 2-15,4-3-7 16,7 0 0-16,4 0 0 0,7-3 1 15,10 9 0-15,7 0 0 16,1 7 2-16,-1 5-1 16,-7 7 2-16,-7 7 3 15,-6 8 3-15,-8 7-3 16,-11 16 0-16,-10 12-8 16,-7 3-4-16,-11 1 1 0,-3-1 2 15,0-9-4-15,0-3-3 16,3-7 1-16,4-3 0 15,3-2 1-15,8-11 0 16,3 4-3-16,7-6 2 16,10 0-1-16,11-4 0 15,11 1 0-15,10-4 0 16,4 10 2-16,0 0 2 16,0 6-1-16,0 3-1 15,3 4 1-15,1 5-1 16,-8-2 0-16,-7-1 0 15,-6-3 2-15,-12 7 1 16,-10-7 1-16,-7 1 0 0,-10-1-5 16,-8 7 1-16,-3-4 0 15,-4 1 2-15,-3 2-1 16,-7-2 2-16,-4-4-4 16,-7 1 0-16,-7-10-1 15,0 3 0-15,0-7-7 16,7-2-4-16,8-3-7 15,6-1-2-15,7-2-8 16,7-1-2-16,8-6-9 16,3-3-1-16,7-6-24 15,7-7-8-15,14-12-38 16</inkml:trace>
  <inkml:trace contextRef="#ctx0" brushRef="#br0" timeOffset="23962.395">16852 12380 184 0,'-3'-19'71'0,"-4"13"-55"0,-4-7 17 0,4 7 5 16,-4-3-9-16,1-1 0 0,-1-2-7 16,1-1-2-16,-4 4-11 15,3-1 3-15,0 7 4 0,1 6 1 16,-1 16-1-16,-3 9-6 16,0 13-4-16,0 6 1 15,0 10 0-15,-4 2-1 16,4 7-1-16,0 19-3 15,3 6-2-15,8-4 1 16,3 1 1-16,7-3-3 16,7 6 0-16,4-7 1 15,3-18 0-15,7-12 0 16,7-17 2-16,8-15 5 16,2-19 4-16,8-21 5 15,0-11 4-15,-3-11 1 16,-4-1-1-16,-4-13-10 0,-3-18-4 15,-4-6-4-15,-7 0 1 16,-3-4-2-16,-11 10 2 16,-10-13-2-16,-8 1 2 15,-10 5-2-15,-14 10 2 16,-15 10-2-16,-20 5 2 16,-4 20-4-16,3 15-2 15,4 13-9-15,7 15-3 16,4 10-23-16,7 3-10 15,6 6-24-15,5-3-9 16,6-12-56 0</inkml:trace>
  <inkml:trace contextRef="#ctx0" brushRef="#br0" timeOffset="24955.457">12481 14418 272 0,'11'-31'101'0,"-1"15"-78"0,12-9 6 0,-12 16 0 0,8-4-14 16,14 4-1-16,3-1-6 16,4 4 0-16,3 3-5 15,7-4 3-15,11 1 3 0,14-3-3 16,8-4 2-16,2-2-1 15,1-4 1 1,10-6 2-16,7 6 1 0,-3-6-1 16,-7 0-1-16,-4 0-5 15,0 3-1-15,-3-7-1 16,0 11 1-16,-11-7-2 16,-11 3-1-16,-10 3 1 15,-7 6-1-15,-11 4-27 16,-10 6-9-16,-7 6-50 15,-8 3-20-15,-10-3-18 16</inkml:trace>
  <inkml:trace contextRef="#ctx0" brushRef="#br0" timeOffset="25585.372">13462 14449 188 0,'0'-25'71'0,"0"6"-55"0,0-9 11 15,0 16 0-15,0-7-9 16,-4 6 0-16,4-2-2 16,-3 5 2-16,-4 10-10 15,0 0 2-15,0 16 1 0,0-3 0 16,-4 12 3-16,1 0-1 16,-1 6 0-16,0 0-3 15,1 7-1-15,-1 6-5 16,1 12-1-16,-1 13-1 15,4 7 1-15,3-4-4 16,4 0 0-16,4-6-1 16,7-7 0-16,6-12 4 0,11-15 3 15,8-7 2 1,10-16 1-16,3-9 0 0,4-16 0 16,0-2 0-16,-4-14 0 15,-3-12 0-15,0-9 0 16,-4-7-7-16,1 4 0 15,-15 3-1-15,-7 9 2 16,-10 6 1-16,-11 4 1 16,-11 12-5-16,-3 12 1 15,-11 10 0-15,-7 13 0 16,-13 21 0-16,-8 13 0 16,0 10-3-16,3-4 2 0,4-3-8 15,11-3-4-15,7-9-18 16,7-3-5-16,7-10-16 15,10-7-8 1,15-11-60-16</inkml:trace>
  <inkml:trace contextRef="#ctx0" brushRef="#br0" timeOffset="26211.804">15688 13985 240 0,'-7'0'90'0,"0"0"-70"0,0 3 13 0,7-3-1 0,-4 4-6 16,4-1-1-16,4 3 0 15,-1-3-1-15,8-3-13 16,0-3 7-16,6-3 2 0,8-4-6 16,10-5-1-16,18-7-7 15,11-7-2-15,3 8-4 16,3-1-1-16,11 0 1 15,15 0 0-15,2 6 2 16,1-3 3-16,0 7 0 16,10-4 2-16,1 3-4 15,-12 1 0-15,-9-1-1 0,-5-2-2 16,-3-1 3-16,-7 3 0 16,-10-2-1-16,-11 5-2 15,-11 7-13-15,-10-3-6 16,-14 6-26-16,-11 9-11 15,-11 1-87 1,-6 9-48-16,-5 3 90 16</inkml:trace>
  <inkml:trace contextRef="#ctx0" brushRef="#br0" timeOffset="26737.04">16475 14057 244 0,'-7'-9'90'0,"0"6"-70"0,-4 0 19 16,4 3 3-16,-4-3-9 15,1 3-2-15,-4 0-9 0,0 3-3 16,-4 3-11 0,0 3-1-16,1 7 3 0,-1 3-4 0,4 9-1 15,0 13-2-15,3 9 0 16,4 16-2-16,4 0-1 16,3 0 1-16,7 3-1 15,7 0 0-15,7-4 0 16,7-11 0-16,11-10 0 15,0-22 0-15,3-10 2 16,0-15 3-16,1-10 2 16,-4-5 1-16,-1-7 2 15,-2-7-3-15,-5 1-2 16,-2-4-2-16,-12 1-3 16,-6 3 1-16,-11 2-1 15,-7 7 0-15,-7 13 2 16,-11 9-1-16,-10 9 2 0,-15 10-4 15,-10 0-2-15,0 3-14 16,4 3-4-16,7 3-24 16,-1 0-9-16,11 1-98 15</inkml:trace>
  <inkml:trace contextRef="#ctx0" brushRef="#br0" timeOffset="27295.076">14390 15983 252 0,'3'-7'96'0,"-3"4"-75"0,4 0 14 16,-4 3 3-16,3 3-5 15,1 0 1-15,-1 13-11 16,-3 3-1-16,0 9-13 15,-3 16-3-15,-1 19 0 0,-3 12-3 16,0-3-2-16,-3 3 0 16,-1 4-1-16,-3 5 0 0,0-2 0 15,0-10-3 1,0-9 2-16,0-10-21 16,3-9-10-16,0-10-17 15,1-12-7-15,3-3-74 16</inkml:trace>
  <inkml:trace contextRef="#ctx0" brushRef="#br0" timeOffset="27625.194">13885 16030 308 0,'18'-44'115'0,"-4"28"-89"0,11-3-1 0,-15 13-5 0,8 0-8 15,7 6 1-15,3 9 1 16,4 7 2-16,3 6-9 16,0 15 0-16,1 10 3 0,-1 13-6 15,0 18 0-15,4-5-2 16,0-4-2-16,3-10 1 15,0 7-1-15,1-10-3 16,-1-9 0-16,0-6-23 16,-6-13-7-16,-5-9-15 15,-2-16-5-15,-5-3-75 16</inkml:trace>
  <inkml:trace contextRef="#ctx0" brushRef="#br0" timeOffset="28002.242">14718 16158 304 0,'7'3'112'0,"-7"1"-87"0,11 2 7 15,-8 3-5-15,4-6-9 16,4 0 0-16,3-3-4 16,3-3 1-16,8-6-8 15,7 0-4-15,7-1-2 0,3-6 1 16,4 7 1-16,-4 0-4 15,-3-1 1-15,-4 1-2 16,-3 3 0-16,-7 2-27 16,-4 1-13-16,-7 3-25 15,-3 3-8-15,-1 4-44 16</inkml:trace>
  <inkml:trace contextRef="#ctx0" brushRef="#br0" timeOffset="28238.841">14803 16600 292 0,'17'-12'110'0,"1"2"-86"0,24-8 5 0,-17 11-5 15,14-2-8-15,10-4 3 16,0-2-6-16,4 5 0 0,-3 1-8 15,-1-1-5-15,1 4-1 0,-5-3-6 16,-2-1 0-16,-8 1-46 16,-3-4-17-16,-8-2-61 15</inkml:trace>
  <inkml:trace contextRef="#ctx0" brushRef="#br0" timeOffset="28718.977">15628 15879 320 0,'0'-28'121'0,"-3"28"-95"0,-1 9 3 0,0 1-6 15,-3 9-9-15,0 6 2 16,0 3-7-16,-3 3-3 15,-1 1-3-15,1-1-5 0,3 0-1 16,-1-6 4-16,5-6 1 16,3-9-3-16,7-1-1 15,4-3 1-15,3-6 0 16,7-6 1-16,4 6 0 16,3-3 0-16,4-3 0 15,3 6 0-15,7-4 2 16,4 4-1-16,0 0-1 15,0 4-2-15,-4 2 1 16,-7 3 1-16,-3 4 2 0,-7 3 3 16,-4 9 2-1,-3 0-1-15,-4-3 1 16,-7 6 5-16,-4 3 4 0,-6-3-6 16,-8-2-1-16,-6-5-5 15,-12 5-1-15,-6-8-3 16,-4 1-1-16,0-3-19 15,-3 0-7-15,3-4-32 16,0-3-13-16,4-2-74 16</inkml:trace>
  <inkml:trace contextRef="#ctx0" brushRef="#br0" timeOffset="29064.33">15572 15851 276 0,'0'9'104'0,"0"-2"-81"0,3-4 16 0,-3 3 1 15,4-3-7-15,-1-3 1 16,4 0-15-16,4-3-4 15,3-3-9-15,4 3-4 0,3-4-1 16,3-2-1-16,5 3 0 0,6-7 0 16,7-3 2-16,11-5-1 15,4-5-1-15,-4-2 1 16,-1 0-1-16,-2-6 0 16,-1-1 2-16,1 1-21 15,-1 2-7-15,-3 4-33 16,-4 3-15-16,1 3-60 15</inkml:trace>
  <inkml:trace contextRef="#ctx0" brushRef="#br0" timeOffset="30537.973">16503 15199 288 0,'-7'-19'110'0,"0"6"-86"0,-4 4 2 0,4 6-5 0,-3 0-8 16,-1 0 0-16,-7 3-1 16,-3 3 2-16,-3 0-7 15,-1 3 7-15,-7 0 5 0,4 1-1 16,0-1 1-16,-4-3-6 15,-7 0 0-15,-10 0-8 16,-8 4-1-16,-3 2-2 16,0 7 1-16,4 3 0 15,-1 2 1-15,-3 1 2 16,-3 4 3-16,-8-5-2 16,1-2-2-16,3 0 0 15,3-9 1-15,1 5-3 0,-8-5-2 16,-6-1-3-16,-8-3 1 15,0 1-1-15,8 2 0 16,-4 0 2-16,-11 4 2 16,-7-4-1-16,4 10 2 15,7-3-2-15,-1 3-1 16,-6-1 1-16,0 1 1 16,3 0-3-16,11 3 0 15,3 0 1-15,4-3 0 16,4 6 0-16,-1-3 0 15,4-3 0-15,7-4 0 16,7-2-3-16,7-1 2 0,4-2 1 16,7 5 0-16,10-2-3 15,8 0 2-15,2 5-1 16,8 4 0-16,4 3 2 16,6 4 0-16,1-1 0 15,6 0 0-15,1 3 0 16,3 7 0-16,7 18 0 15,4 20 0-15,3 11 0 16,0-2 0-16,4 3 0 16,-4 12 2-16,1 13-1 15,-5-13-1-15,-2-12 1 16,-5-12-1-16,-3-4-3 16,0-19 2-16,-3-6 1 15,0-9 0-15,-1-10 0 16,1-6 0-16,-1-7 0 0,4-2 0 15,-3 6 0-15,0-4 0 16,-1 1 0-16,1-3 0 16,3-1 0-16,7 1 0 15,4-4 0-15,6-3 2 16,12-2-3-16,6-4 0 16,1-4 1-16,3-2 2 15,6 0-3-15,19-10 0 16,17-3 1-16,1-3 0 15,-1-3 2-15,18-6 3 16,14 0-2-16,-4-1-2 16,8-2 0-16,17-1-1 0,-7-2 0 15,-7 2 2-15,14-2-1 16,-3 5-1 0,-18 7 1-16,-4 10 1 0,-3 5-3 15,-7 4 0-15,-11 0 1 16,-20 2 0-16,-15-2 0 15,-14-3 0-15,-15 6 0 16,-6-4 2-16,-7-2-3 16,-8 6-2-16,-2-3 4 15,-5 6 1-15,-3 0 0 16,0 0 1-16,-3 0-4 16,-1-4 0-16,1-2-1 15,-4 3 0-15,0-6 2 0,0-4 0 16,0-3-3-16,0-2 2 15,0-4 1-15,0-3 0 16,0 6-3-16,-4-10 2 16,1 1 3-1,-4-6 1 1,0-10-1-16,-4-16-2 0,-7-15 1 16,-3-3 1-16,-10-4-3 0,-12-37-2 15,-6-13 2-15,-8 4 2 16,4-16 0-16,11-1 2 15,10 20-4-15,4 28 0 16,11 25 1-16,2 15 2 16,5 16-1-16,3 7-1 0,0 15-10 15,3 3-6-15,1 4-17 16,3-1-6-16,0 4-34 16,7-1-16-16,3-5-55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39:15.3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8950 3328 208 0,'-4'-3'79'0,"4"3"-61"0,0 0 8 0,0 0 1 16,0 0-12-16,0 0-1 15,0 6-2-15,0 6 0 16,0-2-6-16,0 2 0 0,0 10 1 15,-3-6-1-15,-1 15-1 16,1 4-1-16,-1 15 2 16,-3 13-1-16,0 12 2 15,0 0 0-15,-3 19 3 16,-1 22-3-16,0 4 1 16,1 8-3-16,3 32 2 15,-4-10-2-15,1 32 0 16,3 0-3-16,0 22-2 15,-1 0 1-15,1 9-1 0,0 13-3 16,0 0 2-16,0 9 1 16,-3 12 2-16,-4 4-1 15,3 16 2 1,4-10-4-16,0 13 0 0,0-10 1 16,7 9 2-16,0-18-3 15,7 9-2-15,3-21 2 16,5 2 2-16,2-21 0 15,1 12-1-15,3-19 1 16,0 6-1-16,0-2 0 16,0-4 0-16,1 0 0 15,-1-15 0-15,0-1-3 16,0-5 2-16,0-20 1 0,0 29 0 16,1-16 0-16,-1-19 2 15,-4-9-3-15,1 9 0 16,0-9 1-16,-4 6 0 15,-4 12 0-15,-3-15 2 16,-3 0-1-16,0 3-1 16,-1-19 1-16,-3-25-1 15,0-15 0-15,-3-19 0 16,-1-13 0-16,0-19 2 16,1-12-3-16,3-13 0 15,-4-9-4-15,1-10-1 16,-1-3-2-16,4-6 0 15,-7 0-4-15,0 0 0 16,0-6-25-16,0-3-8 0,7 6-74 16</inkml:trace>
  <inkml:trace contextRef="#ctx0" brushRef="#br0" timeOffset="1245.191">5151 5949 200 0,'-7'-9'77'0,"7"9"-60"0,-11-10 15 0,4 10 4 0,0 0-5 16,3 0-1-16,1 0-12 15,3-3-4-15,0-3-8 16,3 6 5-16,4-10 4 0,7 1-3 16,8 0-2-16,-5 2-1 15,8 4-1-15,7 0-2 16,7 6 1-16,-4 3 5 15,4 7 2-15,-4 3 6 16,-3 6 2-16,-18 9-3 16,-4 13 1-16,-6 6-9 15,-8 0-2-15,-6 0-5 16,-1-6-1-16,-3-3-1 16,-4-3-2-16,4-4 1 0,0-2-1 15,4-4-3-15,-1 0 2 16,4 0 1-16,3-6 2 15,8-3-3-15,3 3 0 16,7 0-1-16,7-3 0 16,11 3 2-16,-11-4 2 15,0-5-3-15,11 12 0 16,14 6 1-16,-11 1 0 16,-3-4 0-16,-4 0 2 15,-7-3-1-15,-6 0 2 16,-5-3-2-16,-6 0 2 15,-1 7-2-15,-6-1-1 0,-4-3 1 16,-15 0-1-16,-2-3 0 16,-8 6 0-16,-7 0 0 15,-7-3 0-15,0-6 0 16,4-3 0-16,-7-7-9 16,10 1-4-16,7-4-13 15,0-3-6-15,11-3-3 16,7-9-1-16,7-1 2 15,7-5 3-15,4-7-59 16,13-3-26-16,8-1 14 16</inkml:trace>
  <inkml:trace contextRef="#ctx0" brushRef="#br0" timeOffset="1635.345">6071 5987 220 0,'-7'-10'82'0,"0"10"-64"0,0 0 13 0,7 0 3 16,0 0-7-16,-3 3 1 16,-1 4-6-16,4 5-2 0,0 7-11 15,0 9 6-15,4 10 4 0,-1 12-6 16,4-3-2-16,0 10-2 16,0 2-1-16,0 10-4 15,0 13-3-15,0-7 0 16,1-3-1-16,-1-9-3 15,0-4 2-15,0-9-10 16,-4-9-5-16,1-13-32 16,-1-2-14-16,1-11-73 15</inkml:trace>
  <inkml:trace contextRef="#ctx0" brushRef="#br0" timeOffset="1864.301">5789 6526 260 0,'4'-3'99'0,"6"0"-77"0,11-4 11 0,-21 7 0 16,18-6-12-16,17-6-1 16,4-4-10-16,3-3-2 15,4 7-4-15,0-4-3 0,0 7 2 16,7 2-13-16,-7 4-3 15,3 0-49-15,4 3-19 16,-7 0-36-16</inkml:trace>
  <inkml:trace contextRef="#ctx0" brushRef="#br0" timeOffset="2446.593">6816 6024 212 0,'-11'-9'82'0,"8"6"-64"0,-1-7 15 16,4 10 2-16,0-3-7 15,0 0-2-15,0 0-3 0,0 0-3 16,-7 9-6-16,0 4-1 15,7-1-2-15,-11 19 3 16,-6 13-5-16,6-3-3 16,4-10-3-16,-4 3 0 15,4-3-4-15,0 4-2 16,0-10 2-16,4 0 2 16,3 0-2-16,3-4-2 15,8-2 2-15,-1-7 2 16,1 1 0-16,14-4-1 15,-4 0-2-15,14 1 1 16,15 2 1-16,-5 0 0 16,-2 1 0-16,-15-1 0 15,-3 1 8-15,-1 5 5 0,5 14 2 16,-8-1 1-16,-4 3-4 16,-6 4-2-16,-4-4-2 15,-3 7 0-15,-4-7 0 16,-7-3 0-16,-8-3-4 15,-2-3-3 1,-4-3-3-16,-1-3 1 0,8-4 1 16,-21-5 0-16,-11-1-5 15,4-6-1-15,-4-6-15 16,7-4-4-16,4-6-11 16,7-6-5-16,3-3-11 15,7-6-5-15,8-3-68 16</inkml:trace>
  <inkml:trace contextRef="#ctx0" brushRef="#br0" timeOffset="2702.11">6773 5877 252 0,'-24'-3'96'0,"24"3"-75"0,-4 0 19 0,4 0 2 15,0 3-18-15,0-3-5 16,11 3-12-16,-1 0-3 16,19-3-2-16,13 0-2 0,-7 0 1 15,-3 0-1-15,3-3 0 16,-3 0-3-16,10 6 2 16,15 3 1-16,-4 4 0 0,0 2-36 15,-4 1-15-15,-3 6-78 16</inkml:trace>
  <inkml:trace contextRef="#ctx0" brushRef="#br0" timeOffset="3002.283">7751 6115 228 0,'-15'-3'85'0,"15"3"-66"0,-14 0 14 0,14 0 4 16,-7 10-12-16,0-4-3 16,0 16-6-16,-3 9 0 15,-1 7-9-15,0 9-4 0,1 0 0 16,3 3-2-16,-7 10 2 16,3 5-2-16,0-2-1 15,1-3 1-15,-1-7-1 16,4-9 0-16,0-10 0 15,4-5-14-15,-1-4-3 16,1-7-53-16,-1-5-21 16,1 3-18-1</inkml:trace>
  <inkml:trace contextRef="#ctx0" brushRef="#br0" timeOffset="3259.009">7320 6096 296 0,'7'19'112'0,"-7"-19"-87"0,21 54 4 16,-21-45-2-16,11 13-14 16,14 16 0-16,3-4-7 15,0 1-2-15,4 8-2 16,0 4-4-16,6 13 1 0,1 9 1 15,4 0 0-15,2-3-27 0,1-7-9 16,4 1-81 0,-1-4-56-16,-7-2 72 15</inkml:trace>
  <inkml:trace contextRef="#ctx0" brushRef="#br0" timeOffset="3903.106">9987 5074 236 0,'-10'3'88'0,"6"4"-69"0,1 5 4 0,-1-2-2 15,4-4-2-15,0 0 1 16,4 4 4-16,3 2 2 16,0-2-13-16,0-4 5 0,14-3 5 15,-4 6-1-15,33-2-1 16,17 2-5-16,3 0-2 16,5 1-6-16,9-1 0 0,15 1-5 15,0-4 0 1,0 0 3-16,-18-3 1 15,-18 0-1-15,39-6-1 16,29 0-6-16,-11 0 1 16,0 3-5-16,-32 6-1 0,-17 1-88 15,6 2-36-15,19 0-19 16</inkml:trace>
  <inkml:trace contextRef="#ctx0" brushRef="#br0" timeOffset="4836.999">14457 5102 160 0,'-21'16'60'0,"14"-10"-47"0,0 4 17 0,3-4 3 0,4 0-3 16,0-2 0-16,4 5-2 15,3 0 0-15,0 1-15 16,0-1 5-16,10 4 5 0,12 2-3 16,-1-2 0-16,-7-4-2 15,18-2-2-15,17-4-2 16,1-3 1-16,-11 0-2 15,45-13 0-15,36-12-7 16,18 3-2-16,-4 3 0 16,-3-3 0-16,10 4-5 15,0 5 1-15,-14 0 2 16,0 4 3-16,0 0-2 0,-10 6 0 16,-15 6-1-1,-14 3 1-15,-21 3-66 16,-10 10-27-16,-11 0-65 15</inkml:trace>
  <inkml:trace contextRef="#ctx0" brushRef="#br0" timeOffset="5690.77">8527 6316 228 0,'-4'6'88'0,"4"-6"-69"0,0 3 4 0,0-3-2 16,0 7-4-16,4-4-1 16,3 3 3-16,0-3 2 15,3 7-11-15,8-7 8 0,10-3 4 16,7 0-5-16,11-3 1 15,4-1-7-15,-11-2 1 16,-4 3-5-16,7-6-2 16,11-7-2-16,-7 7-3 15,-4-1 1-15,-6 4 1 16,-8 3-3-16,-7 3 0 16,-7 6-41-16,-10 0-19 15,-1 1-86 1</inkml:trace>
  <inkml:trace contextRef="#ctx0" brushRef="#br0" timeOffset="5932.891">8640 6702 308 0,'24'-10'115'0,"-24"10"-89"0,46-19 5 16,-42 19-3-16,24-12-16 16,21-7-4-16,1 3-8 15,-5 1 0-15,1-1 0 16,0 7-3-16,-11 9 0 0,-6-4-45 16,13 4-17-16,-7 0-65 15</inkml:trace>
  <inkml:trace contextRef="#ctx0" brushRef="#br0" timeOffset="6350.313">9980 5930 260 0,'-3'0'99'0,"-1"0"-77"0,-3 16 2 16,3-7-2-16,1 1-8 15,-1-4 2-15,-3 19-9 16,0-3-2-16,-3 25-3 15,-4 16-2-15,-1-4 3 0,1-2 7 16,7-4 3-16,4-6-2 16,3-6-1-16,7-3-6 15,3-4-1-15,5-12-1 0,2-3 1 16,1-10-2-16,-4-6-1 16,0 0 1-16,7-9-1 15,7-3-14-15,-3-1-5 16,-7 1-59-16,6 0-23 15,5-13-15 1</inkml:trace>
  <inkml:trace contextRef="#ctx0" brushRef="#br0" timeOffset="6650.789">10220 5949 280 0,'-4'-3'107'0,"1"3"-83"0,3 0 4 0,0 0-4 0,0 3-5 16,0-3 1-16,3 9-7 15,1 20-3-15,0 2-5 16,-1-6-2-16,1 32 1 0,-1 21-5 16,-3 7 1-16,0 12 0 15,0 3 2-15,4-6-3 16,-1-28-2-16,1-13 4 15,3 13 1-15,3 13-14 16,1-20-6-16,-4-12-16 16,4-9-6-16,6-4-36 15,-3-21-13-15,-3-4-9 16</inkml:trace>
  <inkml:trace contextRef="#ctx0" brushRef="#br0" timeOffset="6950.614">10788 6350 228 0,'3'-15'88'0,"-3"15"-69"0,4-10 6 0,-4 10 0 15,0 0-5-15,0 0 3 16,0 7-2-16,-7 2-1 15,0 7-10-15,-4 6 2 0,1-4 4 0,3-2-8 16,-7 22-2-16,-8 24-6 16,-2-2-1-1,-1-4 1-15,4-2 0 0,3-7 0 16,1-6 0-16,2-7-11 16,5-6-5-16,3-9-34 15,0-6-13-15,3-4-57 16</inkml:trace>
  <inkml:trace contextRef="#ctx0" brushRef="#br0" timeOffset="7222.476">10499 6153 288 0,'3'-3'107'0,"-3"3"-83"0,11 19 4 0,-8-7-4 16,4 7-8-16,7 6 1 16,4 6-12-16,3 4-5 15,-3-10 0-15,-4 3 1 0,11 19 2 16,14 28-1-16,-4-2-2 16,0-8-2-16,-3-5 1 15,0-7-21-15,-1-9-10 16,-2-9-31-16,2-13-12 15,8-4-33 1</inkml:trace>
  <inkml:trace contextRef="#ctx0" brushRef="#br0" timeOffset="7464.788">11307 6416 304 0,'-15'10'112'0,"15"2"-87"0,4 1 0 16,-1-7-7-16,12-3-11 16,-1 7 1-16,10-10-5 15,5 0 0-15,9 0-1 16,15-10-2-16,11 1 1 0,3-1 1 16,-4 7 1-16,-3-6-10 0,-7 6-5 15,-3 0-47-15,-12 3-19 16,-6 0-42-1</inkml:trace>
  <inkml:trace contextRef="#ctx0" brushRef="#br0" timeOffset="7881.133">11906 5805 316 0,'-7'0'118'0,"7"0"-92"0,4 16 4 0,-1-13-5 16,4 6-17-16,4 4-2 15,7-1-2-15,6 1 0 0,12-1-2 16,6 1 3-16,-7-4 1 0,-7 1 4 15,11-4 1-15,14 10 1 16,-7-7 2-16,-4 3-3 16,-3 1-1-16,-4 6 0 15,-3 9 1-15,-4 16-1 16,-7 9 1-16,-10 4-6 16,-7 9-3-16,-8 3-1 15,-3 21 1-15,-4 5-1 16,1-11-1-16,3-5 1 0,-4-14-1 15,4-2-22 1,4-13-8-16,-1-9-45 16,4-19-18-16,0-3-56 15</inkml:trace>
  <inkml:trace contextRef="#ctx0" brushRef="#br0" timeOffset="36331.914">5666 2469 224 0,'-4'-13'85'0,"4"13"-66"0,-7-6 8 0,4 6 0 0,-1 0-7 15,4 0-2-15,0 0-6 16,0 0 0-16,0 0-7 16,4 6 4-16,-1 7 1 0,4 9-1 15,-3 9 2-15,6 19 7 16,4 22 6-16,4 13-2 15,3 6-1-15,7 3-9 16,8 6-3-16,2-9-3 16,1-9 1-16,0-20 0 15,-11-2 3-15,4-13-5 16,-7-6-1-16,-4-7-2 16,0-9 1-16,-7-9 4 15,0-7 4-15,-3-12-4 0,-4-3-2 16,-4-3-2-16,4-42 0 15,8-36-2-15,-5-17 2 16,4-15-4-16,4-3 0 16,-4 6 1-16,-7 19 2 15,0 9-1-15,-3 19-1 16,-1 15-2-16,1 14 1 16,-4 15-37-16,0 12-16 15,0 4-55-15,7 9-23 16,3 0 4-1</inkml:trace>
  <inkml:trace contextRef="#ctx0" brushRef="#br0" timeOffset="37081.516">6410 3158 200 0,'-4'-37'77'0,"1"21"-60"0,-8-3 10 0,8 16 4 15,-1-3-6-15,-3 3 0 16,0 0-7-16,0 3-1 16,-3 3-10-16,-1 0 5 0,0 13 1 15,1 2-2-15,-1 14 1 16,4 5-5-16,0 4 1 16,4 6-7-16,3-3-1 15,3-3 2-15,4-13 3 16,4 0 0-16,3-3 0 15,0-12 1-15,4-4 1 16,-1-9 1-16,4-3 2 0,-10-9-1 16,3-13 0-16,-3-4-5 15,-4-11-1-15,-4 2-1 16,-3 3 1-16,-3 7 0 16,-4 3 3-16,-4 10-3 15,1 5 0-15,2 10-3 16,1 13-1-16,0 9 1 15,7 6 0-15,7 3 0 16,-3-6 2-16,-1-3-3 16,8-3 0-16,10 12 1 15,0-9 0-15,1-6 0 16,-1 0 0-16,3-16 0 16,-13 0 0-16,3 0 2 0,0-10 1 15,0-12 7-15,-3 0 4 16,-4-9-3-16,-4 0-1 15,-3-1-4-15,-7 4 1 16,0-6-2-16,0 5 0 16,4 7-6-16,-1 7 1 15,4-1-2-15,4 10-2 16,-1-4 3-16,4 10 0 16,4 0-2-16,0 0 0 15,3 0-53-15,3 4-23 16,8 2-86-1</inkml:trace>
  <inkml:trace contextRef="#ctx0" brushRef="#br0" timeOffset="37278.732">6840 3064 276 0,'-3'-6'104'0,"3"12"-81"0,-4 1 7 0,1-1-3 0,3 3-15 16,0 7-2-16,0 3-6 15,0-3-1-15,3 18-1 16,4 7-2-16,0 3 1 0,0-7-15 16,1-8-5-16,-1-8-41 15,3-2-16-15,4-6-34 16</inkml:trace>
  <inkml:trace contextRef="#ctx0" brushRef="#br0" timeOffset="37441.924">6735 2892 216 0,'-8'6'82'0,"12"4"-64"0,0-1-4 0,-1-3-8 16,4 4-35-16,4-7-10 15,10 3-45-15,0 0-19 16</inkml:trace>
  <inkml:trace contextRef="#ctx0" brushRef="#br0" timeOffset="37863.711">7094 3049 192 0,'-3'-3'74'0,"-1"3"-58"0,-3 3 20 15,0 3 5-15,0-3-10 16,-3 7-3-16,-1-1-10 15,0 10-1-15,4 0-10 16,-7 12-2-16,7 0-1 0,4-6-2 16,3 4 1-16,3-11 2 15,4 7 2-15,0-15 1 16,4-4 0-16,-8-9 0 16,8-6 2-16,-4-4-3 0,0-12 1 15,0 6 1-15,-3-3 5 16,-1 0-6-16,-3 3-2 15,4 4-1-15,-4 5 1 16,0 1-3-16,0 9 0 16,0 9-3-16,3 1-1 15,1 5 1-15,-1 4 2 16,1 0-1-16,3-3-1 16,0 3-2-16,0-1-1 15,0 1-20-15,0-6-8 16,0-1-17-16,0-2-5 15,-3-4-43 1,3-6-53-16,-4-9 42 16</inkml:trace>
  <inkml:trace contextRef="#ctx0" brushRef="#br0" timeOffset="38400.246">7027 2334 240 0,'-17'-63'90'0,"13"38"-70"0,-3 3 19 16,4 22 3-16,3 0-13 16,3 3-5-16,4 19-7 15,4 13-3-15,6 5-8 16,-2 17 0-16,2 2 1 0,1 17-1 16,3 8-1-16,0 4-6 0,4-16 1 15,-11-6 9-15,0-3 3 16,-3-10 3-16,-4-15 4 15,-4 6-7-15,1-10 1 16,-4-6-6-16,0-9-2 16,-4-3-5-16,1-4 0 15,-4-12 0-15,0 0 0 16,0-12 2-16,3-4 1 16,4 7-4-16,0-10-1 15,4 6-2-15,3 4 0 16,7-4 3-16,3 7 0 15,4 3 1-15,4 0 0 16,3 3 2-16,1 3 1 16,-1 0 1-16,-3 0 0 0,-4 0 6 15,-4 4 6-15,-10-1-6 16,0 3-1-16,-7 1-5 16,-10 2-1-16,-1 4-1 15,-17 3 1-15,0 3-4 16,0 3-2-16,-1-3-12 15,8 0-5-15,4-3-14 16,2-10-6-16,5 0-7 16,6-2-3-16,4-14-42 15,11 4-17-15,3-6 2 16</inkml:trace>
  <inkml:trace contextRef="#ctx0" brushRef="#br0" timeOffset="38702.807">7310 2036 312 0,'10'-3'115'0,"-3"9"-89"0,7 0-3 0,-7 4-6 16,7 9-15-16,1 18-1 0,2 23-1 15,-3 12 2-15,4 6-1 16,-4 16-1-16,-3-9 1 0,-1-19-26 16,1 28-8-1,6 22-27-15,-2-22-10 0,2-12-34 16</inkml:trace>
  <inkml:trace contextRef="#ctx0" brushRef="#br0" timeOffset="39076.536">7631 2986 244 0,'-4'13'90'0,"8"-1"-70"0,6-2 10 0,-10-10 2 15,11 6-7-15,-1 0 0 16,8-3-7-16,3-3-3 16,4-3-9-16,-4-3 3 0,-3 0 1 15,-1-4-5-15,-10 1-3 16,-3-4 1-16,-8 4 0 16,-3-1 1-16,-10 1 2 15,-1 0-5-15,0 9-1 16,4 0 0-16,0 15 2 15,4-2 1-15,3 6 1 16,-1-4-2-16,8 7-2 16,8 6-2-16,9 1 1 15,8-7 1-15,7-4 2 0,3-5-3 16,0-4 0-16,0-2-8 16,-10-1-4-16,-4-3-77 15,39 6-156 1</inkml:trace>
  <inkml:trace contextRef="#ctx0" brushRef="#br0" timeOffset="41434.336">10971 2980 200 0,'0'-19'77'0,"0"19"-60"0,0-13 15 0,0 13 4 16,0-3-7-16,0 0 0 16,0 3-10-16,0-6-4 15,0 12-8-15,0-3-1 0,0 13 1 16,0 0 1-16,0 12 0 16,0-3-4-16,4 22-1 15,-1 25-1-15,1-22 1 16,0-9-2-16,-1 9-1 15,4 13-2-15,-3-19 1 16,-1-7 1-16,1 1 2 0,3 0-1 16,0-4 2-16,0-12-4 15,-4-12-2-15,1-1-20 16,-1-9-8-16,1 0-30 16,-1-6-12-16,5-10-32 15</inkml:trace>
  <inkml:trace contextRef="#ctx0" brushRef="#br0" timeOffset="41750.178">11201 2751 224 0,'7'-25'85'0,"-4"19"-66"0,4 6 10 0,-7 0-1 16,4 6-5-16,-1 6 0 16,1 17-8-16,-1-17-2 15,1 23-7-15,0-4 0 0,-1 7 1 16,1-4-1-16,-1 26-1 16,1-16-3-16,-1 21 1 15,1 20-4-15,-1-7 0 16,1-5 1-16,-1-8 0 15,-3-5-22-15,0-7-10 0,0 1-15 16,-3-20-6-16,3-6-53 16</inkml:trace>
  <inkml:trace contextRef="#ctx0" brushRef="#br0" timeOffset="42094.889">10834 3209 224 0,'-7'-7'85'0,"7"7"-66"0,0-3 12 0,0 3 1 16,0 0-15-16,0 0-2 15,7-3-7-15,0 3-3 16,14-3-2-16,-3 0-3 0,17-7 3 16,-3 1 4-16,24-4 4 15,-10 4-4-15,10-3-2 16,-10-1-2-16,7 4 0 16,14-10-4-16,-7 0 0 15,-10 6 1-15,-22 4 2 16,-7 0-43-16,-10 5-17 15,-4 1-61-15</inkml:trace>
  <inkml:trace contextRef="#ctx0" brushRef="#br0" timeOffset="42367.982">10837 3456 252 0,'4'-12'96'0,"3"2"-75"0,4-5 14 16,-8 8 1-16,1 1-10 0,-1 0-1 15,8-3-12-15,-1 5-3 16,8-8-6-16,-4 12-3 0,21-3 2 16,-6-4-4-16,20 4 0 15,-7-3 1-15,11 3 0 16,14-16-5-16,-7 3 1 15,-3-2-47-15,-19 2-18 16,-6 6-58 0</inkml:trace>
  <inkml:trace contextRef="#ctx0" brushRef="#br0" timeOffset="42621.014">11596 2594 260 0,'-7'0'96'0,"7"6"-75"0,-4 4 6 15,1-7-4-15,-1 9-15 16,1 7-2-16,-1 3-4 15,1 13-2-15,-1-1 1 16,1 7-10-16,-1-7-4 0,8 1-106 16</inkml:trace>
  <inkml:trace contextRef="#ctx0" brushRef="#br0" timeOffset="43055.838">11748 3039 312 0,'-15'-3'115'0,"15"3"-89"0,-17 13-8 0,10-7-9 16,0 3-12-16,0-2 0 16,-4 8-1-16,-7 4 3 15,1 9 0-15,3-3 1 0,0-3 0 16,3-3 0-16,7 3 0 0,4-12 0 15,4-1 2 1,-1 0-1-16,15-2-1 0,7 2 1 16,-4-9-1-1,-3 3 0-15,6 3 0 0,8 4 2 16,0 2 3-16,-4 4 0 16,-10 0 2-16,-4-1 2 15,0-2 5-15,0 12 7 16,-3-6 5-16,-4-3-3 15,-7-1-2-15,0-5-9 16,-7-4-3-16,-4 0-5 16,-3-3-1-16,3 0-3 15,-13 1-3-15,2 2-25 16,-13-3-11-16,7 6-35 0,-4-2-16 16,4-4-43-1</inkml:trace>
  <inkml:trace contextRef="#ctx0" brushRef="#br0" timeOffset="43537.554">10696 3786 248 0,'-17'3'93'0,"10"3"-72"0,-1 7 5 16,8-13-1-16,-3 3-5 15,3 3 3-15,7 0 0 16,4 0 3-16,10 1-14 16,7-4 4-16,0 0 4 0,-7 0 0 15,22-3 0-15,27-3-6 0,15 0-1 16,3-7-4-16,-3 1 2 15,-22 3-4-15,11 0-2 16,-10-1-2-16,17-2 0 16,4-1-4-16,-1-12 0 15,-13 4-48-15,-15 5-19 16,-6 4-98 0</inkml:trace>
  <inkml:trace contextRef="#ctx0" brushRef="#br0" timeOffset="44421.817">5824 3729 212 0,'-3'-6'79'0,"3"6"-61"0,0 0 15 16,0 0 1-16,0 6-8 15,7-6-3-15,0 3-5 0,4 7-1 16,3-4-9-1,3-3 1-15,12 3 2 0,-5-3-2 0,8-3 2 16,7 7-2-16,0-4 2 16,6-3-4-16,12 0 1 15,13 0-3-15,12 0 0 16,2-10-3-16,8-8 1 16,17-1-2-16,11 0-1 15,0 0 3-15,11-6 2 16,6 6-4-16,-6 1-1 15,-4 2 0-15,3 6 2 16,-3 1-3-16,-42 6 0 16,-18 0-1-16,11 0-2 15,20 0-26-15,-13-1-10 16,-11 1-103-16,-14 3-49 16,-17 3 97-16</inkml:trace>
  <inkml:trace contextRef="#ctx0" brushRef="#br0" timeOffset="45264.141">5115 5752 220 0,'-17'-10'82'15,"6"4"-64"-15,-7-7 4 0,8 7-3 0,-4-6-6 16,0-4 0-16,-11-6-1 16,0 3 2-16,1 0-7 15,-1 4 0-15,4 5 3 0,-8 10-2 16,5 13 3-16,3 18 0 15,-1 16 1-15,1 10-2 0,4 21-1 16,-8 22-3 0,7 16-1-16,4 35-1 15,7 9 0-15,7 15 2 16,11 10 1-16,13-15-1 0,22-17 1 16,18-18-4-16,6-28-2 15,4-41 8-15,8-29 4 16,9-27 2-16,8-23 1 15,-11-31-2-15,-3-25-1 16,3-16-1-16,-10-12 2 16,3-12-5-16,-4-23-1 15,-10 6 0-15,-3-21 0 16,-18-10-4-16,-14 13-1 16,-18-19 1-16,-25 9 0 15,-28 13-5-15,-17-3 1 16,-18 9-24-16,-25 29-12 0,-10 30-8 15,-1 36-3-15,8 46 6 16,0 16 2-16,21 9-46 16,28 7-19-1,10 12-1-15</inkml:trace>
  <inkml:trace contextRef="#ctx0" brushRef="#br0" timeOffset="46883.673">10287 5526 220 0,'-7'-16'82'0,"-4"10"-64"0,-3-4 11 0,7 7-1 16,-3 0-10-16,-4-3-3 16,-4-4-6-16,-3 1-1 15,-4 0-5 1,0-1-2-16,-3 4 2 0,-4-3 0 0,-6 9 1 16,-8 9 2-16,-7 0 1 15,-11 20-3-15,-3 21-1 16,0 19 1-16,0 6 2 15,4 25-5-15,-1 26-1 16,8 2 0-16,10 20 2 16,21 21 3-16,22 3 2 15,17 7-3-15,18-6-1 16,20-17 5-16,26-2 3 16,10-19 0-16,4-25 3 15,7-23 2-15,7-21-1 16,-1-25-1-16,-9-28 1 0,-8-23 1 15,4-31 2-15,-4-15-4 16,-4-26 0-16,-2-30-6 16,-8-11 0-16,-11-30-5 15,-10-4-2-15,-11-6 0 16,-13-13 1-16,-12 13-1 16,-13 6 2-16,-22-3-2 15,-17 16 2-15,-25 28-4 16,-11 19 0-16,-6 19-10 15,-8 31-5-15,-7 18-17 16,4 26-6-16,11 22-26 16,10 12-8-16,14 7-70 15</inkml:trace>
  <inkml:trace contextRef="#ctx0" brushRef="#br0" timeOffset="48130.757">5937 8755 236 0,'-3'-12'88'0,"3"12"-69"0,-11-10 11 0,11 10 1 16,-7 0-8-16,4 0-1 16,-4 4-6-16,-1-1 0 15,-9 6-9-15,-4 7-4 0,-4 3-2 16,0 15-1-16,8-3 2 16,6-6-1-16,-10 19 2 15,0 7-4-15,3-4-2 16,4-10-1-16,7-5 3 15,0-7 0-15,7-7 1 16,3 1 2-16,4-6 1 0,8-4-4 16,9 1 1-16,12-14 0 15,2-2 0-15,12-3 0 16,3-1 0-16,0 10 0 16,-15 7 2-16,-6-4-3 15,7 12 0-15,10 7 7 16,-17 0 4-16,-11-3 6 15,-3 6 4-15,-1 7-1 16,-9 15-2-16,-12 0-5 16,-7 3 0-16,-6 3-7 15,-8-9-1-15,-10 3-2 16,-8-6 1-16,-6-4-4 16,0-8 0-16,-1-1 1 15,8-9 0-15,-7-10-5 0,6-6 1 16,8-3-11-16,0-6-6 15,10-3-13-15,7-10-3 16,8-9-5-16,6-10 0 16,8-12-82-1</inkml:trace>
  <inkml:trace contextRef="#ctx0" brushRef="#br0" timeOffset="48432.319">5937 8674 184 0,'-21'28'71'0,"14"-15"-55"0,-14 5 20 16,10-8 6-16,1-1-12 16,-1 1-5-16,4-7-10 15,4 6-5-15,6-3-5 16,8-2 3-16,6-4 2 0,15 0-1 15,0 0 0-15,10-4-3 16,8-2 1-16,-1-6-2 16,18-1 2-16,3-6-4 15,12-3 0-15,-8 0-3 16,-4-6-1-16,-3 9-48 0,0-3-21 16,-3 7-53-1</inkml:trace>
  <inkml:trace contextRef="#ctx0" brushRef="#br0" timeOffset="48804.195">6893 8831 236 0,'0'0'90'0,"-3"3"-70"0,-4 9 2 16,3-2-4-16,-3 5-12 15,-3 14-1-15,-1 21 1 16,-3 6 1-16,-4 4-3 15,1-1-3-15,-1 4 2 0,-3 15-2 16,3 1-1-16,4-4 1 16,0-6-1-16,3-13 0 15,1-8 0-15,3-11-3 0,3-9 0 16,4-6-23-16,0-12-7 16,4-1-74-1</inkml:trace>
  <inkml:trace contextRef="#ctx0" brushRef="#br0" timeOffset="49105.591">6537 8802 244 0,'-21'-9'90'0,"21"9"-70"0,10 6 10 0,-6 1 2 15,3 2-14-15,0 3 0 0,7 4-10 16,4 9-5-16,3 13-2 16,0 12-1-16,4 10 0 0,3 2 0 15,0 1 2-15,4 15-1 16,0 7-1-16,3-3-2 16,-3-7 1-16,3-12 1 15,0-16 0-15,-6-13-18 16,2-9-5-16,-2-12-55 15,2-16-22-15,1-13 6 16</inkml:trace>
  <inkml:trace contextRef="#ctx0" brushRef="#br0" timeOffset="49334.816">7052 9085 236 0,'-18'31'88'0,"18"-15"-69"0,0 9 13 0,0-16 2 16,0 0-11-16,7 1-4 16,8-1-10-16,2-2-6 15,4-4-2-15,8 0-1 0,6 0 0 16,7-3 0-16,4 0 0 16,0 0 0-16,0 0 2 15,-4-3-23-15,-3 0-11 16,-4-4-89-1</inkml:trace>
  <inkml:trace contextRef="#ctx0" brushRef="#br0" timeOffset="49719.747">7613 8617 228 0,'3'-15'88'0,"-3"15"-69"0,-3 0 13 0,-1 3 0 16,1 6-11-16,-1 4-1 15,1 6-10-15,-1 3-4 16,-3 15-3-16,4 1-5 0,-1 3 1 16,4 12 1-16,0-3 2 15,4 0-3-15,-1-3 0 16,4-9 1-16,4-7 2 16,3-3-1-16,4-9-1 15,6-9 1-15,5-7-1 16,-1-6-25-16,0-4-10 15,4-5-84 1</inkml:trace>
  <inkml:trace contextRef="#ctx0" brushRef="#br0" timeOffset="49990.469">7825 8495 280 0,'0'19'107'0,"0"0"-83"0,0 18 2 16,0-15-6-16,0 10-11 15,0 2-3-15,0 16-3 16,0 4 0-16,3 18-2 16,1 9-1-16,-1 1 1 0,4-4-4 0,0 4 2 15,4 2 1-15,-1-2 0 16,1-10-22-16,3-9-10 15,0-19-24-15,0-13-10 16,1-19-33 0</inkml:trace>
  <inkml:trace contextRef="#ctx0" brushRef="#br0" timeOffset="50246.719">8132 8815 268 0,'0'3'101'0,"0"6"-78"0,0 13-5 0,-4-6-7 0,0 9-7 16,-3 13 0-16,0 18-2 16,0 1-2-16,-3 2 1 15,-1 1-4-15,1-1 2 0,-1 4 1 16,0-3 0-16,1-7-3 15,3-9 2-15,3-6-21 16,4-10-10-16,0-13-79 16</inkml:trace>
  <inkml:trace contextRef="#ctx0" brushRef="#br0" timeOffset="50515.688">7927 8809 304 0,'0'0'112'0,"3"6"-87"0,8 6 4 0,-7-2-4 16,3 6-15-16,3 9-1 16,4 6-5-16,4 16-1 15,0 6-1-15,3 1-2 0,0-1 1 16,0 0-1-16,4-3 0 15,-1 1-9-15,8-8-4 16,-7 1-9-16,3-12-1 16,4-13-19-16,-4-10-8 15,4-9-64-15</inkml:trace>
  <inkml:trace contextRef="#ctx0" brushRef="#br0" timeOffset="50935.937">8435 8843 248 0,'-21'10'93'0,"7"-4"-72"0,-4 3 14 0,7-3 0 15,1 1-9-15,3 2-3 16,0-3-11-16,7-2-5 16,3 5-4-16,8-3 4 0,6-3 3 15,5 4-5-15,6-4-1 16,0-3-2-16,4 0 1 15,3 0-2-15,0 0 2 16,4-3-2-16,4-4-1 16,-5 4 3-16,1-3 0 15,-4-3-4-15,1 5-1 0,-8-2-24 16,-7 6-7-16,-7-3-94 16,-3 3-55-1,-11 3 79-15</inkml:trace>
  <inkml:trace contextRef="#ctx0" brushRef="#br0" timeOffset="51146.204">8548 9169 232 0,'-7'32'88'0,"7"-26"-69"0,7 3 15 0,-4-6 1 15,4-3-12-15,8 0 0 16,6-3-14-16,7 0-3 15,7-3-4 1,4-4-2-16,3 1 3 0,4 0-2 0,-7-1-1 16,-4 1-26-16,1-1-10 15,-8 7-88 1</inkml:trace>
  <inkml:trace contextRef="#ctx0" brushRef="#br0" timeOffset="51749.512">9260 8338 168 0,'-3'-3'66'0,"-1"6"-52"0,4 0-1 0,0-3-3 16,-3 4-3-16,-1 2 1 16,4-6 11-16,0 0 5 15,0 0-12-15,0 0 9 0,-3 3 5 16,-4 0-5-16,0-3-2 16,0 0-5-16,0 3-1 15,3 4-3-15,1-4 1 16,-1 3-4-16,0-3-2 15,4 6 0-15,0-2 1 16,4-4 3-16,3 6 2 16,4-9 1-16,10 7 2 15,7-4-3-15,4 0 1 16,7 0-5-16,-1 0 1 16,1 0-5-16,0-3-2 0,3 0 0 15,1 0 1-15,-1 0-1 16,-3-3 2-16,-4-3-4 15,-3 0 0-15,-7-1-34 16,-8-2-15-16,-3-1-102 16</inkml:trace>
  <inkml:trace contextRef="#ctx0" brushRef="#br0" timeOffset="52169.787">9613 8222 316 0,'-10'0'121'0,"10"0"-95"0,3 3 5 0,1-3-6 16,3 4-15-16,10-4-1 15,8 0-3-15,10 0-1 16,8 0-3-16,3 0 1 0,3 0 0 15,0 3 1-15,4 0 2 16,4 3 1-16,3 4 1 16,-4 2-2-16,-7-3 1 15,-6 13-4-15,-8 0 0 16,-7 7 1-16,-7 11 2 16,-6 17-3-16,-8 5 0 0,-11 11-1 15,-10-4-2 1,-7 12 1-16,-4 10-1 0,-3 0 0 15,3-13 0-15,1-12-3 16,6-3 2-16,4-19-19 16,7-3-7-16,3-13-17 15,8-9-7-15,3-7-28 16,7-6-10-16,4-9-19 16</inkml:trace>
  <inkml:trace contextRef="#ctx0" brushRef="#br0" timeOffset="52519.182">10492 8780 248 0,'-7'4'93'0,"7"2"-72"0,-4 3 14 0,4-2 0 15,0-1-12-15,7 0 0 0,0 0-5 16,7-3-2-16,7-3-8 16,8 0-1-16,6-3 0 0,7-3-3 15,4 0-1-15,0 0-1 16,-4-1 1-16,-3 1-4 15,-4 6 0-15,-3-3-10 16,-4-3-3-16,-3 6-28 16,-4-4-11-16,0-5-78 15</inkml:trace>
  <inkml:trace contextRef="#ctx0" brushRef="#br0" timeOffset="53054.052">11017 8207 316 0,'-21'-4'118'0,"21"4"-92"0,-3-6 0 0,3 3-8 15,3-6-11-15,4-4 1 16,7-6-5-16,11-6 0 15,7 6-1-15,10 1 7 0,4 8 6 16,0 7 4-16,-4 6 1 16,-3 7 0-16,-4 8 0 15,-10 8 2-15,-7 2 1 16,-8 3-4-16,-6 4-1 16,-8-1-13-16,-3 1-2 15,0 2-1-15,-4-2 1 16,4-1-1-16,4 1-2 15,3-1-2-15,3-3-1 0,4-2 2 16,4-1 0-16,3 0-2 16,4-3 2-16,3 0 1 15,4 0 2-15,3 0-3 16,7-3-2-16,0-3 2 16,1 0 2-16,-8-3 2 15,-7 3 1-15,-7 3-2 16,-7-1 1-16,-10 5 0 15,-11 2 3-15,-11 9-5 16,-7 7-1-16,-7-3 0 0,-7 0 0 16,-10-4-14-16,-11-2-5 15,-7-10-32-15,10 3-13 16,8 0-1 0,3-6 1-16,7-3-79 15</inkml:trace>
  <inkml:trace contextRef="#ctx0" brushRef="#br0" timeOffset="54602.185">7729 10887 176 0,'11'0'68'0,"-8"4"-52"0,1 2 19 16,-4 0 7-16,0 0-3 16,0 4-1-16,0 9-6 15,0 3 0-15,-4 6-18 16,-3 6 1-16,0 4-1 0,0 9-3 15,-3 13-1-15,-4 21-9 16,-4 10 0-16,0 3 1 16,-3 10 1-16,-4 12-1 15,-3 0-2-15,0-16 1 0,3-6-1 16,-3-9-3-16,7-13 2 16,3-16 1-16,8-12 0 15,3-19-20-15,3-6-7 16,4-19-21-16,4 0-10 15,3-13-66 1</inkml:trace>
  <inkml:trace contextRef="#ctx0" brushRef="#br0" timeOffset="54946.534">7257 10941 260 0,'-18'-57'99'0,"18"39"-77"0,4-1 13 15,-1 19 1-15,4-3-15 16,7 6-4-16,4 6-10 16,7 19-3-16,6 13-2 15,5 6 5-15,2 10 3 0,5 2-3 16,-1 26 1-16,4 15-3 15,3 4 0-15,8 2-3 16,-4 20 1-16,3-4-2 16,-3-19-1-16,-7-12 1 15,0-12-1-15,-14-17-3 16,-1-11 0-16,-3-14-14 0,-3-12-6 16,-7-9-32-16,-4-10-15 15,0-12-54 1</inkml:trace>
  <inkml:trace contextRef="#ctx0" brushRef="#br0" timeOffset="55503.532">8322 11210 260 0,'-14'4'96'0,"14"-4"-75"0,7-4 14 15,0 4 1-15,7-6-10 0,7 6-1 16,4-6-8-16,7 0 0 16,3-1-10-16,7 4 0 0,11 0 0 15,11 0-3-15,6 0-3 16,-3 0 0-16,0 0-1 16,-7-1 2-16,-3 4 1 15,-1 0-4-15,-3 0 1 16,-3 0 0-16,-5 0 2 15,-6 0-21-15,-7 0-9 16,-11 0-41-16,-7 0-19 16,-10-6-35-1</inkml:trace>
  <inkml:trace contextRef="#ctx0" brushRef="#br0" timeOffset="55770.636">8636 11502 304 0,'4'16'112'0,"3"-16"-87"0,7 0 11 0,-4 0-2 16,8-3-15-16,10-1-1 16,11 1-10-16,10-3-5 15,-3-3-2-15,0 5-1 0,0-2 0 16,3-3 0-16,4-1 0 15,0 4 0-15,0-3 0 16,0-4-25-16,-7 1-10 16,-4-4-29-16,-14 3-9 15,-3 4-46 1</inkml:trace>
  <inkml:trace contextRef="#ctx0" brushRef="#br0" timeOffset="56074.77">9525 11141 252 0,'-11'16'93'0,"11"-13"-72"0,7-3 11 15,-3 0 3-15,7-3-12 16,6 0-4-16,11-3-10 16,11-1-4-16,11-2-3 15,-1 0-2-15,0-7 3 0,1 7-2 16,-8 5 2-16,0-2-13 16,-3 3-3-16,-3-3-23 0,-5 6-7 15,8-7-76 1</inkml:trace>
  <inkml:trace contextRef="#ctx0" brushRef="#br0" timeOffset="56356.315">10245 10618 272 0,'-4'-6'104'0,"4"6"-81"0,4 9 5 0,-4 0-2 0,3 4-13 16,4 9 0-16,0 6-5 15,0 16-3-15,0 22-2 16,0 9 0-16,1 0 0 0,2 7-1 16,1 6-2-16,-1 3 1 15,1-7 1-15,-1-9-10 16,5-12-4-16,-1-16-25 15,-4-3-9-15,4-16-77 16</inkml:trace>
  <inkml:trace contextRef="#ctx0" brushRef="#br0" timeOffset="56866.378">10647 10712 252 0,'-14'-10'96'0,"7"10"-75"0,-7-3 3 0,7 3-2 15,-1 0-3-15,1 0 3 16,0 3-6-16,0 7 1 15,0 6-10-15,0 9 5 0,0 12 1 16,0 20 0-16,4 9 2 16,-1 3-6-16,4 6-3 0,4 9-1 15,3 7 1-15,7-6 1 16,10-13 1-16,8-12-7 16,3-16 0-16,8-16 1 15,-1-12 3-15,4-16 0 16,-4-16 0-16,4-22 1 15,0-6 1-15,0-6 3 16,0-3 1-16,-4-10-1 16,-7-15 1-16,-10-4-4 15,-14 10-2-15,-11 3 0 16,-14 13-1-16,-11 6-2 16,-7 9-2-16,-14 9-2 15,-14 7-1-15,-14 3-16 16,4 7-5-16,6 5-4 15,11 7 0-15,11 3-17 16,10 3-7-16,11-3-95 16</inkml:trace>
  <inkml:trace contextRef="#ctx0" brushRef="#br0" timeOffset="58473.628">10978 10220 300 0,'-17'0'112'0,"10"0"-87"0,-7 6 11 16,7-3 0-16,-4 0-16 15,-3 0-3-15,0 0-8 16,-7-3-4-16,-4 0-2 16,-3 0 4-16,-4 0 3 0,-7 0-5 15,0 0-3-15,-3 0-1 16,3 4-1-16,-3 2 0 0,0-3 2 15,-4 3-1-15,-4 1 2 16,-6-4 2-16,-8 0 4 16,1 0 0-16,-1 0 0 15,-6-3-1-15,-8-3 0 16,-17 0-2-16,3 0 1 16,0 0-4-16,-6 3-2 15,-15 0-3-15,0 3 1 16,0 3 1-16,-7 3 2 15,-10 4-1-15,6-1-1 16,4-2 1-16,-10-4-1 16,-4-3 0-16,14-3 0 15,0-3-3-15,-4-3 0 0,-3 3 4 16,11-4 3 0,28 7-3-16,-39 10-3 0,31-10 1 15,-31 25 0-15,32-6 1 16,-28 21 0-16,-26 11-3 15,22-7 0-15,25-10 2 16,17-6 2-16,18-9 0 16,15 0-1-16,13-10 1 15,11 4-1-15,10-4-3 16,4-3 0-16,7 1-1 16,7-7 0-16,3 6 3 15,4 0 2-15,4 4 0 16,-1-1-1-16,-2 7 1 15,6 6-1-15,3 9 0 16,8 19 2-16,3 32-6 0,4 15 1 16,3 13 3-16,0 43 2 15,-3 7 0-15,-4 32 1 16,-6-7-4-16,-5 0-2 16,-3 0 4-16,-3-19 1 15,-4-6-3-15,4-7 1 16,-1-21 0-16,4-22 2 15,0-23-3-15,1-18 0 16,-1-15-1-16,3-17 0 16,1-8 2-16,0-14 0 15,3-15-3-15,3 0 2 16,5-9 1-16,6 6 2 16,7-7-1-16,8 1-1 15,6-4-2-15,4-2 1 16,4-1 1-16,20-6 0 0,19 0 0 15,6-12 0-15,11-10-3 16,28 0 2-16,0 0 3 16,14 0 1-16,15 6-1 15,-8 1 1-15,25-1-4 16,-14-3 0-16,7 10 1 16,4-3 0-16,-15 2 0 15,7 4 0-15,-10 6 0 16,-18 3 0-16,-3 4 0 15,-7-1 0-15,-15 3 0 0,-17-5 0 16,-10-8 0-16,2 1 2 16,-2 0-3-16,-8 3 0 15,-7 0 1-15,-14 4 2 16,-3-1 1-16,-11 0 1 16,-4 10-5-1,-6 5 1-15,-8-2 0 0,-7 6 0 16,-7 0 0-16,-3 0 0 0,-7 0 0 15,-4 0 2 1,-4 0-1-16,-3 0 2 16,-3 0-2-16,-4-9-1 15,0 6 1-15,-4-10-1 0,1 1 0 16,-1-4 0-16,-3-3 0 16,0-6 2-16,0-3-1 15,0-19 2-15,0-13-4 16,0-3-2-16,-3-2 2 15,-5-4 0-15,1-22 1 16,-3-28 0-16,-8-4 2 16,0-21 3-16,-6-13-4 15,-5 0-1-15,-6-6 0 16,0 22 0-16,-1 25-3 16,1 32 0-16,7 15 2 15,3 15 2-15,4 14 0 16,6 8 2-16,5 10-2 15,-1 3 2-15,4 4-2 16,0 2-1-16,0 1 1 16,0 2-1-16,0 4-3 0,0 3 2 15,-1 3 1-15,5 6 2 16,-1 0-3-16,4 1 0 16,0-1-4-16,4 0-1 15,-1 1-15-15,4-7-6 16,4 3-41-16,13-10-122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0:19.0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9024 3105 168 0,'-3'-9'63'0,"3"9"-49"0,0 0 11 16,0 0 5-16,0 0-14 16,0 0-1-16</inkml:trace>
  <inkml:trace contextRef="#ctx0" brushRef="#br0" timeOffset="346.776">9021 3105 357 0,'-4'28'13'0,"0"1"-2"0,4-4-4 0,0 28-2 15,0-9 5-15,-3 44 6 16,3 50 1-16,-4 3-1 16,1 28-4-16,3 4-2 15,0 40-4 1,0-3-1-16,3 31-3 0,4 19-2 16,1 10-2-16,-5 31 1 15,1 16 1-15,-1 15 2 16,-3 23-1-16,-3 15-1 15,-4 18 1-15,-4 4 1 16,-3 0-1-16,-4-9-1 16,-3 6 1-16,0-7-1 15,-4-15 0-15,0-22 0 16,1 3 0-16,-4-28 0 16,-1-13 0-16,1-19 0 15,0-27-3-15,3-39 2 0,4-18 3 16,3-31 1-1,4-48-4-15,7-28 1 16,4-37-57-16,3-32-75 16</inkml:trace>
  <inkml:trace contextRef="#ctx0" brushRef="#br0" timeOffset="1260.031">10280 3566 196 0,'-4'0'74'0,"4"0"-58"0,0-3 12 0,0-3 2 0,4 3-5 15,3-7 3-15,0 4-5 16,0 0 0-16,11-7-12 16,-4-6 0-16,14-3 0 0,18-15-2 15,14-13 0-15,14 12-5 16,-14 13-1-16,-11 9 3 16,22 13 3-16,35 9 2 15,0 10 3-15,-8 6-3 16,-31-10 1-16,-14 10-7 15,7 0-1-15,11 13-2 16,-11-7 1-16,-14 10-9 16,-18-20-3-16,-7 1-33 15,-7 3-15-15,0-3-28 0,-7 0-11 16,0-3-7 0</inkml:trace>
  <inkml:trace contextRef="#ctx0" brushRef="#br0" timeOffset="1756.089">10329 3488 216 0,'-17'-7'82'0,"17"7"-64"16,-4 0 9-16,4 0-2 0,0 0-9 15,0 0 1-15,7-3-4 16,7-6 2-16,8-10-8 15,2-12 5-15,11-13 3 0,18-6-1 16,21-1 0-16,11-11 0 16,7 12 2-16,21-1-7 15,14 8-3-15,3 8-3 16,22 13-3-16,10 0 3 0,1 22 0 16,13 6-4-16,-10 13-1 15,10 13 3-15,1 24 1 16,-15 22 0-16,0 7-2 15,-7 6 1-15,-45-3 1 16,-26-22-1-16,19 31 2 16,-26-28-2-16,22 6-1 15,17 13-24-15,-20-19-11 16,-19-13-110 0</inkml:trace>
  <inkml:trace contextRef="#ctx0" brushRef="#br0" timeOffset="2404.39">10626 5839 232 0,'3'-6'88'0,"-3"6"-69"0,7 16 8 16,-3-7-1-16,-1 7-10 15,1 6-1-15,-1 0-7 16,-3-3 0-16,0 34-5 15,0-12 0-15,-3 21 1 0,-4 17 0 16,0-10 0-16,3-16-2 16,-3 25-2-16,-3 20 1 15,3-36-1-15,3-8 0 16,4-11 0-16,4 5-25 16,3-23-10-16,-4 3-84 15</inkml:trace>
  <inkml:trace contextRef="#ctx0" brushRef="#br0" timeOffset="2942.989">11035 5846 200 0,'0'-22'74'0,"-4"19"-58"0,1-13 3 0,3 16-4 0,-4 0-2 16,1 0 5-16,-4 0-4 15,3 0 0-15,-3 9-8 16,-3 10 3-16,-1 3 1 0,4-6-1 16,-4 12 0-16,1-6-1 15,-4 31 0-15,3-12 0 16,-3 25 0-16,0 18-2 15,7-18 1-15,0-12-2 16,10 15 2-16,4 9-2 16,7-12 0-16,8-22-1 15,2-13 2-15,12-18 1 16,-5-17 3-16,-2 4-3 16,16-18 1-16,12-17-5 15,-15 4 0-15,-7 3 1 16,4-29 2-16,-3 13-3 15,-1-25 0-15,4-15 1 16,-11 11 2-16,-11 4-3 0,-13 26-2 16,0 5-3-16,-19-9 1 15,5 9-4-15,-25-2 1 16,-18-4-3-16,0 22 0 16,7 6-1-16,18 16 0 15,3 0-13-15,7 16-6 16,4-7-19-16,11 4-9 15,10 5-63 1</inkml:trace>
  <inkml:trace contextRef="#ctx0" brushRef="#br0" timeOffset="3273.866">11927 5937 212 0,'-7'-10'79'0,"7"10"-61"0,0-6 19 16,0 6 4-16,0 0-15 0,-7 6-4 16,0 4-7-1,0 2-2-15,-3 13-7 0,-4 13-2 0,-4 12 2 16,-3 6-3-16,-4-2-2 15,-3 5 0-15,3-15-1 16,4-12 0-16,-7 24 0 16,-4 10 0-16,7-10 0 15,8-15-14-15,10-19-3 16,0-3-103 0,7-19-57-16,3 0 84 15</inkml:trace>
  <inkml:trace contextRef="#ctx0" brushRef="#br0" timeOffset="3543.794">11589 5839 252 0,'-4'3'96'0,"4"-3"-75"0,18 13 10 16,-11-4 1-16,4 4-16 15,3 3-1-15,3 6-11 16,4 9-3-16,4 16-1 16,0 13 0-16,-8-10 0 0,-2-6 0 15,6 9 0-15,7 25-9 16,-3-12-4-16,-1 0-18 16,1-10-7-16,-4-12-49 15,4-9-47-15,3-7 44 16</inkml:trace>
  <inkml:trace contextRef="#ctx0" brushRef="#br0" timeOffset="4024.303">12386 6002 228 0,'0'-15'88'0,"-3"8"-69"0,3-2 0 15,0 6-7-15,0-7-4 16,0 7 0-16,0-3 7 0,0-3 4 16,3 9 24-1,1 6-24-15,-1 6 5 0,1 17-2 16,-1 8-10-16,1 10-2 15,-1 7-6-15,1-1-1 16,3-3-1-16,0-3 1 16,0-6-2-16,-4-7 2 15,1-5-13-15,-1-1-3 16,5 6-43 0,-5-15-17-16,4-3-60 15</inkml:trace>
  <inkml:trace contextRef="#ctx0" brushRef="#br0" timeOffset="4224.048">12280 6244 260 0,'0'12'96'0,"0"-12"-75"0,11 13 3 16,-4-10-4-16,0-3-9 15,0 0-1-15,11-3-6 16,10-7-3-16,11-2 0 15,3-4-1-15,7 1 0 0,1-1-25 16,3-3-10-16,-7 3-81 16</inkml:trace>
  <inkml:trace contextRef="#ctx0" brushRef="#br0" timeOffset="6348.086">8675 6122 184 0,'-14'-7'71'0,"14"4"-55"0,0-3 15 0,0 3 3 15,7 0-4-15,3-1 0 16,8 1 0-16,7 0 1 16,3 3-16-16,11 3 6 0,0 4 6 15,-1-1-4-15,1 3 1 16,0 1-9-16,0-1-4 16,3 0-9-16,4-2-1 15,3-4-1-15,1 0 2 16,-1-3-1-16,-7 0 2 15,-3-3-4-15,-3 0 0 16,-8 3-39-16,-7 0-18 16</inkml:trace>
  <inkml:trace contextRef="#ctx0" brushRef="#br0" timeOffset="6595.106">8781 6623 244 0,'31'-22'90'0,"-6"7"-70"0,10-7 10 16,-17 15-1-16,3 1-17 15,7 0-7-15,1 0-3 16,2 2 0-16,5 1-1 15,2 0-3-15,1 0 1 0,-3 0-26 0,-1 0-9 16,-7-7-75 0</inkml:trace>
  <inkml:trace contextRef="#ctx0" brushRef="#br0" timeOffset="7296.227">5200 6046 236 0,'0'-9'90'0,"0"6"-70"0,3 0 8 0,-3 3 0 16,4 0-6-16,7 0-1 16,3 0-3-16,3 0-1 15,15 0-9-15,3 0 1 0,15-4 2 16,3 4-2-16,0 0 2 15,3 0-4-15,-7 4 1 16,4-1-5-16,4 3-2 16,-1 0 2-16,1 13 0 15,-4 6 1-15,0 7 2 16,-15 5-1-16,-2 4 2 16,-5 12-2-16,-6 1 0 15,-4 21-1-15,-7 13 0 16,-7-4-2-16,-3 1-2 0,-4 6 1 15,-4 6-1-15,1-3 2 16,-1-9 1-16,1-13-4 16,3-13 1-16,3-8-2 15,1-17 0-15,3-6-7 16,0-9-2-16,4-9-32 16,-1-7-14-16,1-6-41 15,3-10-16-15,7-12 12 16</inkml:trace>
  <inkml:trace contextRef="#ctx0" brushRef="#br0" timeOffset="7627.568">6773 6307 240 0,'7'0'90'0,"-10"6"-70"0,3 6 10 0,-4-2-1 16,-3 5-6-16,0 4 0 15,-3 9-6-15,-1 13 0 16,0 13-10-16,1 5-2 0,-4 4 1 0,0 0-3 16,-4 5-2-1,0 5 0-15,-10 14 1 16,3-2-1-16,1-10-1 15,-1-15 1-15,11-7 1 0,0-9-8 16,3-25-20 0,11-10-2-16,0-18-22 15,4-13-7-15,3-19-54 16</inkml:trace>
  <inkml:trace contextRef="#ctx0" brushRef="#br0" timeOffset="7896.52">6477 6332 200 0,'-14'-25'74'0,"14"18"-58"0,3 1 20 0,-3 6 5 15,4 0-8-15,3 0 0 16,4 3-7-16,3 3-2 16,0 4-13-16,7 9 2 0,-3 6 1 15,3 9-3-15,0 16-1 16,0 13-6-16,4 6-1 15,3 3-1-15,0-6 1 16,4 12-4-16,0-2 0 16,3 5 1-16,0-12 0 15,1-9-25-15,2-13-8 16,-9-13-18-16,-1-12-7 16,-3-12-63-1</inkml:trace>
  <inkml:trace contextRef="#ctx0" brushRef="#br0" timeOffset="8180.85">7183 6103 228 0,'-4'-47'88'0,"4"44"-69"0,0-4 19 15,0 14 4-15,4 2-9 16,-1 10-2-16,4 9-13 15,4 10-6-15,3 2-7 16,3 7 1-16,8 0 3 0,0 7-3 0,7 21-1 16,-1 7-5-16,1-7 0 15,0 0 0 1,-4-6 2-16,-3-6-1 16,-4-4-1-16,-7-2-13 0,0-10-4 15,-7-13-46-15,-14-9-103 31</inkml:trace>
  <inkml:trace contextRef="#ctx0" brushRef="#br0" timeOffset="8406.037">7094 6793 232 0,'-17'0'88'0,"17"0"-69"0,3 0 15 0,1 0 1 0,3-4-9 16,7-2-3-16,4-6-5 15,13-7 1-15,8-6-10 16,14-10-5-16,4 7-1 0,-1 0-2 16,-10 9 2-1,-14 3-2-15,13-9 2 16,22 3-26-16,-7 0-12 0,-3 3-90 16,-4 1-52-1,-11-1 83-15</inkml:trace>
  <inkml:trace contextRef="#ctx0" brushRef="#br0" timeOffset="8934.763">7863 5958 260 0,'-14'-12'99'0,"11"6"-77"0,3 6 13 0,0 0 3 16,3-3-13-16,4 3-3 15,7-7-6-15,4 7-2 16,7-3-8-16,3 3 7 0,0 3 6 16,0 7 1-16,4-1 0 15,-11 13-4-15,4 3 0 16,-7 10-3-16,-4 8 2 16,-4 5-6-16,-3 2-1 15,-3-3-4-15,-4 0-3 16,-4-6 0-16,1-4 1 0,-1 4-3 15,1-7 0-15,3-2 1 16,0-4 2-16,3 0-3 16,4-3 0-16,8-3-1 15,6 0 0-15,3-3 0 16,8 3 0-16,3 0 4 16,1-3 1-16,-1 0-1 15,-3-4-2-15,-4 4 3 16,-7 6 0-16,-7-3 5 15,-3 0 5-15,-8 3-5 16,-10-3-2-16,-7 6-3 16,-10 7-3-16,-12 2 1 15,-3 4-1-15,1 0 2 16,-1-4 1-16,0-5-8 16,0-4-2-16,0-3-38 0,1-9-15 15,6-7-14-15,4-6-3 16,6-9-72-1</inkml:trace>
  <inkml:trace contextRef="#ctx0" brushRef="#br0" timeOffset="9728.563">6177 2168 176 0,'0'-32'66'0,"0"32"-52"0,-3-34 21 0,-1 15 5 16,4 10-9-16,0-1-3 15,0-9-1-15,0 1 2 0,0-1-15 16,0 6 7-16,0 7 6 0,4 6-2 16,-1 16 0-16,4 2-7 15,4 14-1-15,6 18-4 16,12 25 2-16,17 4 1 16,3 2 2-1,7 7-4-15,1 6 0 0,-4-6-2 16,-4-7 0-16,-3-15 0 15,0-13 0-15,-4-9 0 16,-3-9 2-16,-4-10-1 16,-3-13 0-16,-4-5-3 15,0-17-1-15,1-21-3 16,2-16 1-16,-9-16-4 16,2-3 0-16,-3-25-1 15,-3-12 1-15,-4 0-2 0,0 8-1 16,0 20 1-16,-10 6-1 15,-1 16-38-15,1 6-16 16,0 12-31-16,-1 13-11 16,1-3-81-1</inkml:trace>
  <inkml:trace contextRef="#ctx0" brushRef="#br0" timeOffset="10857.294">13903 2795 244 0,'-4'-28'90'0,"4"28"-70"0,0-29 21 0,0 29 4 0,0-9-8 15,0 0 1-15,4-1-9 16,0 1-3-16,-1 9-14 16,4 0 6-16,0 15 2 0,-3-2-6 15,-1 34-3-15,1 3-9 16,-4-12-1-16,0-1-1 16,-4 23 2-16,4 25-3 15,0-7 0-15,4-6 3 16,-1-12 1-16,1-7-1 15,-1-19-2-15,1-5-26 16,3-4-10-16,3-6-24 0,1-4-8 16,0-12-78-1</inkml:trace>
  <inkml:trace contextRef="#ctx0" brushRef="#br0" timeOffset="11125.109">14206 2582 264 0,'7'-22'101'0,"-7"18"-78"0,4 4 22 0,-4 0 6 0,0 10-12 15,0-4-2-15,0 22-19 16,0 19-6-16,-4 16-8 16,4 3-1-16,0-6 1 0,0 2 0 15,0-8 0-15,0-11-5 16,0 26 1-16,0 13 0 15,0-29 2-15,0-12-3 16,0 3 0-16,4 0-37 16,-4-16-14-16,0-9-78 15,0-7-59 1,-7-8 72-16</inkml:trace>
  <inkml:trace contextRef="#ctx0" brushRef="#br0" timeOffset="11410.72">13603 2970 304 0,'-10'19'115'0,"10"-19"-89"0,14 10 14 0,-7-10 1 15,10-4-12-15,8-5-2 16,10-10-11-16,8-6-3 15,13-12-7-15,18-4-4 0,0 3 1 16,-3 7-2-16,-8 6 2 16,-6 0-2-16,-4 6-1 15,-7 3 1-15,-4 7 1 16,-10-1-21-16,-8 10-7 16,-10 0-40-16,-7 0-17 0,-3 16-59 15</inkml:trace>
  <inkml:trace contextRef="#ctx0" brushRef="#br0" timeOffset="11637.881">13712 3231 296 0,'29'-19'112'0,"-29"19"-87"0,56-35 18 0,-49 26 0 16,36-13-14-16,24-9-5 15,3-7-13-15,1 0-7 16,-22 13-3-16,-10 0-1 0,10 3 0 16,-10 0-33-16,3 0-15 15,8-3-93 1,-8-3-52-16,-10 12 90 16</inkml:trace>
  <inkml:trace contextRef="#ctx0" brushRef="#br0" timeOffset="11861.226">14619 2491 372 0,'-3'-4'140'0,"-1"4"-109"15,1 0-4-15,-1 7-8 0,-3 2-17 16,-4 10-1-16,-3 0-3 15,-3 6-2-15,-1 19 3 16,0-7-31-16,1 7-11 0,6-9-42 16,11-10-16-16,7-9-15 15</inkml:trace>
  <inkml:trace contextRef="#ctx0" brushRef="#br0" timeOffset="12190.953">14767 2836 304 0,'-10'0'112'0,"10"0"-87"0,-11 0 7 0,4 9-5 16,0-9-15-16,-4 9-4 15,1 1-8-15,3 2 0 16,-4 4 0-16,4-3 0 0,-3 2 2 16,3 7-3-16,3 3 0 15,4-12-1-15,4 6 0 16,-1-7 2-16,8 4 0 15,-4-4 0-15,7 4 0 16,3 6 0-16,-6-6 0 16,0-4 13-16,-4 4 6 15,0-4 2-15,-4 4 2 16,-3 3-11-16,-7 0-4 16,-3 3-5-16,-5 0 0 15,5-13-20-15,-18 16-8 0,-11-6-34 16,0 0-14-16,7-10-68 15</inkml:trace>
  <inkml:trace contextRef="#ctx0" brushRef="#br0" timeOffset="12818.546">14489 2064 252 0,'-15'-28'93'0,"5"9"-72"0,-8-3-4 0,8 16-5 16,-4-3-7-16,-4-1 2 16,-3 4 2-16,-4 12 5 0,-10 13-8 15,-8 9 6-15,-17 19 3 0,-14 44-3 16,4 13-2-16,-4 12-5 15,3 31-4 1,4-9 13-16,4 25 7 0,24-9-6 16,28-48-1-16,1-21 1 15,34 6 0-15,43 6 0 16,22-28 4-16,9-22-2 16,19-19 1-16,13-18 2 15,-3-10 0-15,0-19 2 16,11-16 3-16,-8-24-2 15,-13-13 0-15,-11-7-6 16,3-18 0-16,-14-19-6 0,-17 9-1 16,-29 7-4-16,-31-6 1 15,-32-4-6-15,-25 3-3 16,-39 10-21-16,-24 12-10 16,-25 13-10-1,-21 22-3-15,3 22-2 16,1 12 2-16,6 10-14 0,15 3-6 15,20 6-86 1</inkml:trace>
  <inkml:trace contextRef="#ctx0" brushRef="#br0" timeOffset="13707.782">6844 1584 192 0,'3'-56'71'0,"-6"25"-55"0,-4-29 13 0,0 32 2 0,-4-13-10 15,1 0-1-15,-4 4-8 16,-1 2 0 0,-6 7-7-16,0 3 4 0,-4 6 1 0,-6 10-1 15,-8 9 2-15,-11 9 3 16,-6 26 1-16,-15 27-2 16,11 10 0-16,-10 23-5 15,-1 36-3-15,-3 7-2 16,0 38-3-16,7-4 1 15,7 41-1-15,18-12 0 16,17 22 0-16,29-32 0 16,27-28 0-16,19-41 0 15,24-34 0-15,35-31 15 16,15-32 10-16,27-38-4 0,8-34 0 16,-4-19 1-1,-6-6 1-15,-8-22 1 0,-18-16 0 16,-17-9-9-16,-11-19-4 15,-7-19-4-15,-3 1-2 16,-18-20-3-16,-21 22 1 16,-28 10 0-16,-25-9 3 15,-18 21-3-15,-28 22 0 16,-32 13-1-16,-24 37-2 16,-18 20-8-16,-14 40-5 15,0 40-9-15,10 17-3 16,18 9-23-16,25-4-8 15,28 17-57-15,28-23-23 0,18-6 8 16</inkml:trace>
  <inkml:trace contextRef="#ctx0" brushRef="#br0" timeOffset="16541.492">7761 5507 148 0,'-3'-3'57'0,"-1"3"-44"0,1-3 5 0,3 3 1 16,-4 0-2-16,0-3 1 15,1 3-5-15,-1-4 0 16,-3 4-8-16,0 0-1 0,0-3 2 16,0 3 1-16,0 0 1 15,0 0 0-15,0 0 0 16,0 0-2-16,0 0 1 15,0 0-2-15,-4 0 0 16,1-3-1-16,3 3 2 16,0 0-1-16,-4 0 0 15,-3-3-3-15,0 3 1 0,0-3-4 16,0 3 0-16,-1 0 1 16,1 0 2-16,-3 0-1 15,-4 0 2-15,3 0 0 16,0 0 1-16,1 0-2 15,-1 3 1-15,0 0-2 16,1 0 2-16,-1 0-2 16,0 4-1-16,-3-1 1 15,7 0 1-15,0-3-1 16,-4 4-1-16,-3 2 1 16,4 0-1-16,-1 1 0 15,4-1 0-15,0 1 0 16,3 2 2-16,1 1-1 15,-1-1 2-15,4 4-4 0,0 0 0 16,3 2 1-16,-6 1 2 16,3 3 1-16,-4 3 1 15,1-3-5-15,-1 0 1 16,4-3 0-16,0 6 2 16,-4-6-1-16,4 3-1 15,0-3 1-15,0 3 1 16,0-4-1-16,0 1 2 15,0 6 0-15,3 0 1 16,1 7-2-16,-1 2-2 16,-3 4 3-16,4 3 0 15,3-1 1-15,0 1 0 16,0-3 0-16,3-1 2 16,4-2-1-16,0 6 2 15,-3-1 0-15,7 11 1 0,-1 2-2 16,4 0 1-16,0 4-2 15,0-4 2-15,1 3-4 16,2-2-2-16,4-1 0 16,-7 13 1-16,8 0-1 15,2 0-1-15,5-13 1 16,6 0-1-16,-7-9 6 16,7 0 4-16,4-6-3 15,0-7 1-15,3-3-3 16,-3-6 0-16,3 6-1 0,1-6 0 15,3 0 0-15,7 0 0 16,3-3 0-16,0-6 2 16,-3-7 1-1,-14-3 3-15,-7-3-3 16,17-9 1-16,39-10-5 0,-3-3 0 16,-7-3-1-16,-8 0-2 15,-10-4 1-15,-7-2-1 16,-7-3 0-16,-4-4 0 15,-6-9 2-15,-5-10 1 16,-2 7-1-16,-1 0 1 16,-3 3-2-16,-4 0 2 15,-4-6-4-15,-3-19 0 0,-3-7 1 16,-7-5 0-16,-11-4 2 16,-11-28 1-16,-7-13 1 15,-3-2 0-15,-11-17-5 16,-7-6 1-16,-17 20 0 15,-11 11 0-15,-4 17-3 16,4 15 0-16,-4 22 2 16,-6 25 2-16,-4 22-5 15,3 22-1-15,11 13-16 16,14 9-4-16,14 3-14 16,11 3-5-16,10 3-14 0,11-3-4 15,14 7-70 1</inkml:trace>
  <inkml:trace contextRef="#ctx0" brushRef="#br0" timeOffset="19606.911">5338 8752 200 0,'-4'3'77'0,"4"-3"-60"0,0 0 10 0,0 0 1 16,0 0-5-16,0 0-2 15,0 0-5-15,4 0-2 16,6 0-8-16,4 0 3 0,7 0 3 15,11-3-2-15,0 0 0 16,7-3-2-16,7 0 0 16,-8-1-4-16,5 1-1 15,3 3 1-15,-8 3 0 16,5 3 2-16,-1 3 3 16,-10 4 2-16,-4 2 1 15,-7 7-2-15,-7 3 1 16,-7 16-4-16,-3 12-2 15,-8 16-2-15,-3-1 0 0,-7 4-2 16,-3 7 2-16,-1 11-2 16,0 8-1-1,1-8-2-15,3-2 1 0,-8-10 1 16,8-6 2-16,4-6-1 16,3-7-1-16,0-9 1 15,-1-6 1-15,5-9-6 16,3-7 1-16,0-7 1 15,0-5 3-15,0-4-33 16,3-2-13-16,1-7-86 16,3-7-55-1,4 7 77-15</inkml:trace>
  <inkml:trace contextRef="#ctx0" brushRef="#br0" timeOffset="19952.872">6276 9169 208 0,'3'-9'77'0,"-3"9"-60"0,0 6 8 0,0-3 0 0,0 7-4 16,-3 5-1-16,-1 4 1 15,-6 6 1 1,3 10-12-16,-7 15 3 0,3 9 3 0,-3 10-6 16,0-3-1-16,-4 0-5 15,4 0-3-15,4 3 0 16,-8 0 1-16,4-3-1 16,3-10-1-16,1-9-2 15,3-9 1-15,-1-10-15 16,5-12-6-16,3-10-22 15,0-12-8-15,0-10-62 16</inkml:trace>
  <inkml:trace contextRef="#ctx0" brushRef="#br0" timeOffset="20237.863">6043 9150 260 0,'-3'-9'96'0,"3"9"-75"0,-4 0 10 0,4 0-2 16,0 0-11-16,0 0 0 15,4 9-7-15,3 1 1 16,0 5-7-16,3 4 1 0,4 10 4 16,4 11-8-16,0 10-1 15,3 19-1-15,4 4 2 0,-1-8-1 16,8-5 2-16,7-4-4 15,-4-5 0-15,4-4-12 16,0-10-5-16,3-5-25 16,-10-10-11-16,-1-13-68 15</inkml:trace>
  <inkml:trace contextRef="#ctx0" brushRef="#br0" timeOffset="20479.61">6569 9536 244 0,'-7'0'90'0,"7"6"-70"0,0 4 10 0,3-7 2 15,4 6-11-15,4-9-2 16,3 0-9-16,4 0-4 16,10-9-3-16,11-1-3 0,6-8 3 15,12 5-2-15,-4 1 2 16,0-1-2-16,-4 4-1 15,-7 2-2-15,4 1 1 16,-14 0-34-16,3 0-15 16,-3-4-71-1</inkml:trace>
  <inkml:trace contextRef="#ctx0" brushRef="#br0" timeOffset="20807.788">7239 8815 224 0,'7'-35'85'0,"-3"20"-66"0,3 5 19 0,-4 7 5 0,1 3-9 16,3 3 0-16,3 7-10 15,-3-1-5-15,4 10-11 16,3 12-5-16,0 13 0 0,4 16-4 15,-1 6 0-15,1-7 3 16,3 13 1-16,-10 4-1 16,3 8 1-16,0 7-2 15,-3-9-1-15,-1-13 1 0,1-3-1 16,-4-13-16 0,0-9-6-16,4-10-18 0,-1-15-5 15,4-10-31-15,-3-12-12 16,-1-9-6-1</inkml:trace>
  <inkml:trace contextRef="#ctx0" brushRef="#br0" timeOffset="21301.875">7698 8683 192 0,'0'-34'74'0,"-4"24"-58"0,-3-2 16 0,4 9 2 0,-5 3-8 16,1 6-3-16,0 3-9 16,0 10-4-16,4 9-5 15,-4 4-2-15,0 5 1 0,0 10 0 16,3 13 2-16,4 12 1 16,0 0 3-16,4 3-1 15,-1 4 2-15,4 15-4 16,7-3-2-16,-3-16-2 15,7-3-3-15,6-19 1 16,4-15 1-16,4-10 3 16,0-12 2-16,3-13 1 15,0-12 0-15,1-16-4 16,-12-10-1-16,5-9 1 0,-5-6 2 16,1-6-1-16,-4-4 2 15,-3-15-4-15,-4-13 0 16,-3 10-1-16,-8-7 1 15,-3 0 0-15,-7-6 1 16,-7-3-5-16,-11 13 1 16,-7 12-2-16,-3 12 0 15,3 13 0-15,8 19 0 16,3 10 0-16,6 8 0 16,8 11-14-16,11 8-6 15,7 7-27-15,6 3-9 16,4-3-70-1</inkml:trace>
  <inkml:trace contextRef="#ctx0" brushRef="#br0" timeOffset="21601.426">8470 8727 228 0,'7'0'88'0,"-7"0"-69"0,4 6 15 16,-4 1 1-16,0 2-7 16,3 7 0-16,1 3-6 15,-1 9-4-15,-3 13-10 16,0 6-1-16,0 15 0 0,-3-2-3 0,-4-1-1 16,0 1-3-16,-4 3-1 15,1 6 1-15,-1 3 2 16,0-6-3-16,4-10 0 15,0-12-12-15,4-10-5 16,3-8-32-16,0-11-15 16,3-12-57-1</inkml:trace>
  <inkml:trace contextRef="#ctx0" brushRef="#br0" timeOffset="21889.622">8251 8809 244 0,'-10'-19'93'0,"10"19"-72"0,3 3 14 15,1 3 2-15,3 7-12 16,7 2-3-16,4 7-6 16,3 7 0-16,4 11-9 15,-1 11-2-15,1 5 1 0,0 4-3 16,-1 2 0-16,-2 7-1 15,-1 10-2-15,0-4 1 16,0-6 1-16,0-3-3 16,4-16 0-16,0-9-17 15,-1-10-5-15,1-9-22 16,0-10-7-16,3-12-71 16</inkml:trace>
  <inkml:trace contextRef="#ctx0" brushRef="#br0" timeOffset="22219.151">8795 8909 256 0,'-18'0'96'0,"11"6"-75"0,7-6 6 0,0 3-2 0,11-3-5 16,-1 7 0-16,8-4-2 15,3 6 1-15,4-3-10 16,3 4-1-16,0-4-1 0,4 0-3 16,-4-2-1-16,0-4-1 15,4 0 1-15,0 0-2 16,-4 0-1-16,0 0-2 15,-7 0-1-15,-3 0-53 16,-4-4-25-16,-3 8-50 16</inkml:trace>
  <inkml:trace contextRef="#ctx0" brushRef="#br0" timeOffset="22477.883">8834 9241 284 0,'-7'16'107'0,"7"-10"-83"0,10 1 15 0,-3-4 1 15,4 0-9-15,6-3-1 16,5 6-12-16,2-6-4 16,4-6-8-16,1 6-4 0,2-3-1 15,8 0-1-15,4-1 0 16,-1 1-3-16,0 0 0 15,-3 3-27-15,-4 0-12 16,1-3-28-16,-8 0-8 16,-3-3-45-1</inkml:trace>
  <inkml:trace contextRef="#ctx0" brushRef="#br0" timeOffset="24230.655">10806 8909 240 0,'0'-3'90'0,"-4"3"-70"0,8 3 15 16,-4-3 2-16,3 9-4 15,4-2 1-15,4 2-8 16,6 4-4-16,5-1-12 16,2-2-9-16,8-4-1 0,10-6 2 15,11-3 1-15,7-4-1 16,0 1-2-16,-3-3-2 0,-1-1 1 15,1-2-23-15,-8 2-12 16,0-2-36-16,-3-4-15 16,-3 4-27-1</inkml:trace>
  <inkml:trace contextRef="#ctx0" brushRef="#br0" timeOffset="24951.681">11645 8414 272 0,'-14'-7'104'0,"11"7"-81"0,3-9 3 16,3 9-4-16,4-10-5 15,4 7 1-15,6-3 0 16,8-3-2-16,7 6-8 15,3-4 8-15,0 4 4 0,1 3 3 16,-1 6 1-16,-3 1 2 16,-4 2 1-16,-3 10-6 0,-8 6 0 15,-6 9-6-15,-4 10-1 16,-7 3-11-16,-7 0-1 16,-4-3 0-16,1 6 1 15,-1-9-4-15,0-6 1 16,4-1 0-16,0-6 0 15,4-2-3-15,3-5 2 16,3-5-1-16,8 3 0 16,3 0 2-16,11 6 0 15,7 0 0-15,6 6 0 16,8 4 0-16,0-1 0 16,-4-2 0-16,-3-1 0 0,-4-3 0 15,-6 4 2-15,-8-1-1 16,-7 0-1-1,-7 1 3-15,-3 8 0 0,-8 1-4 16,-10 0 1-16,-11 6 4 16,-10-3 2-16,-11-7 0 15,-7 1-1-15,0-10-8 16,-3-3 0-16,-8-6-4 16,-6-6 0-16,-1-10-1 15,4 3 2-15,7-6-29 16,11 0-12-16,10-6-33 15,7 3-15-15,15-10-59 16</inkml:trace>
  <inkml:trace contextRef="#ctx0" brushRef="#br0" timeOffset="34155.018">10410 8602 208 0,'0'-16'79'0,"-3"10"-61"0,3-1 8 0,-4 4 1 16,1 0-10-16,-1 0 1 15,1 0-7-15,-1-3 1 16,4-1-7-16,-3-2 1 0,3-7 4 15,-4 7-2-15,1-10 1 16,-1 3 1-16,1-2 1 16,3-1-3-16,-4-3 0 0,1 0-3 15,-1 0 0-15,1 3 1 16,-4 3 1-16,-1 1-3 16,1 2-3-1,0 4 2-15,0-1 2 16,-3 4-2-16,-1 0 0 0,-3 6-1 15,0 0 1-15,-4 0 0 16,1 0 1-16,-5 6-2 16,1-3-2-16,0 4 1 15,3 2-1-15,-3 4 2 16,4 2 1-16,-1 4-4 16,0 6-1-16,1 10 1 15,-1 8 2-15,-3 4 2 16,7 10 1-16,0-1 6 15,3 4 6-15,1 15-4 0,3 10-2 16,-1 3-1-16,8-1-1 16,0 4-2-16,4 7-1 15,3-4-3-15,4-7-2 16,3-8 1-16,3-16-1 16,12-13 0-16,2-3 0 15,5-10 0-15,6-8 2 16,0-11-1-16,1-5-1 15,-1-7 1-15,-3-6 1 16,-4-9 1-16,-3-16 1 16,0-7 2-16,-4-18 1 15,0-6-3-15,-3-4-1 16,-8 4-1-16,-6-1 1 16,-4 4-2-16,-7 3 2 0,-7 9-2 15,-7 7-1-15,-7 8 1 16,-8 11 1-16,-6 15-3 15,-11 15 0-15,-3 7-1 16,-1 13 0-16,5 9 2 16,6 12 0-16,11 1-3 15,10-1 2-15,11-12-26 16,10-13-9-16,15-15-35 16,10-25-15-16,4-13-60 15</inkml:trace>
  <inkml:trace contextRef="#ctx0" brushRef="#br0" timeOffset="35175.54">13353 5795 256 0,'0'-12'96'0,"-4"9"-75"0,1-7 8 0,-1 7-3 0,1 0-8 15,-1-3 2-15,0 3-7 16,1 0-3-16,-4-7-5 16,0-6-2-16,0 1 3 0,0-7 1 15,-4 3 3 1,1 3 1-16,-5 1 1 0,-2 2 0 15,-4 7 0-15,-4 6-2 16,-3 9 1-16,0 13-6 16,-4 13-1-16,0 2-2 15,0 4 1 1,1 0-2-16,2 12-1 0,1 10 1 16,7 0 1-16,3-13 1 15,1 22 3-15,-1 19 1 16,7-7 1-16,8-2-2 15,3-7 1-15,7-9 0 16,7-10 3-16,7-12-7 0,11-3-2 16,3-13 1-1,8-9 3-15,-1-9-2 16,0-14-2-16,1-11 0 0,-1-10 1 16,-3-7 1-16,0-8 1 15,-4 2-2-15,-3-6 1 16,-8 0-2-16,-6-3 2 15,-11 6 7-15,-7 4 3 16,-11 9-6-16,-6 12-2 16,-15 10-5-16,-17 12-3 15,-15 6 2-15,1 1 0 16,6 6-4-16,11 3-1 0,7 0-24 16,8-4-8-16,6-5-37 15,21-10-128 1</inkml:trace>
  <inkml:trace contextRef="#ctx0" brushRef="#br0" timeOffset="37261.322">11176 5294 156 0,'-7'-10'57'0,"3"10"-44"0,-3 0 3 15,4 0 0-15,-1 0-4 16,-3 0 3-16,0 0-4 16,0 0 1-16,0 0-7 15,-3 0 4-15,-1 0 3 0,0 0-4 16,1 0-2-16,-4 7 1 15,0-4 0-15,-1 3 1 16,1-3 0-16,0 7-4 16,0-4-3-16,-4 0 0 0,1 4-1 15,-1-1 0-15,-3 0 2 16,0 1-1 0,-4 2 2-16,0 1-4 0,1-1 0 15,-4-2 1-15,-1 5 2 16,1-2 3-16,0-4 4 15,-4 7-4-15,4-3-3 16,0-1 1-16,-1 1 0 16,5 2-1-16,3 1 1 15,-4-3-2-15,4 12-1 16,0 0-2-16,-1 3 1 16,1 3 1-16,0 4 2 15,0 2 1-15,0-5 3 16,0-4 1-16,-4 7 1 15,0-4-4-15,0-3-1 0,1 3 1 16,-1-2 0-16,0 8-2 16,1-2 1-16,3-1-2 15,3 10 2-15,0-3-4 16,4-3 0-16,4-1 3 16,3 1 1-16,3-1 1 15,4-2 2-15,0-1-1 16,4-2 0-16,3 2-1 15,0 1 2-15,3 9 1 16,4-4 1-16,4 1-2 16,3 0-1-16,4-3-1 0,3-4 0 15,0-3-2-15,0-2 1 16,1-4 0-16,-1 0 1 16,0-6-2-16,0 6 1 15,-3-6 0-15,3-4 1 16,4-2 2-16,3-4 1 15,4 1-1-15,3-1 1 16,1 0-4-16,-1 1 0 16,0-1-1-16,1-3 1 15,-4 4-4-15,-4-1 0 16,0 1 3-16,0-4 1 16,4-3 1-16,4-3 2 15,-1 0-3-15,0 0 0 0,1 0-1 16,-1 6-2-16,-3-3 1 15,0 1-1-15,-4-1 0 16,7 0 0-16,-3 0 0 16,-4-6 0-16,-3-3 2 15,3-7 1-15,4 4 1 16,0-1 2-16,0-2-1 16,3-1 0-16,-3-3-6 15,0 4-1-15,-4-1 3 16,0 1 1-16,-3-1 0 15,-4-2-2-15,-3 2-2 16,0-3 1-16,-4-2 3 16,0-4 3-16,0-3-2 0,-3-7 0 15,-1-5-1-15,1 2-2 16,0-3 1-16,3 4-1 16,0 3 0-16,0 2 2 15,0 1-1-15,0 6 2 16,1-3-4-16,-5 6 0 15,4-3 1-15,-3 0 0 16,-4-3 0-16,0-6 0 16,-3-10 0-16,-1-9 2 15,-3-9-1-15,-3 5-1 16,0-2 1-16,-4-1-1 16,0 1 0-16,-4-10 0 15,0-6 0-15,-3 0 0 16,-3 3 0-16,-8 3 2 15,-10 6-1-15,-11 10 2 0,-7 0-2 16,0 3-1-16,-6 6-2 16,-8 10 1-16,-11 6 1 15,-7 6 0-15,-3 10 0 16,7 2 0-16,0 7 0 16,0 10 0-16,-11-1-3 15,-6 1 2-15,-1-1 1 16,14 4 2-16,1 5-1 15,-4 4-1-15,-4 0-4 16,0 0 0-16,8 6-14 16,13 4-5-16,15-10-15 0,10-3-6 15,11-7-12-15,10-3-4 16,11-5-72 0</inkml:trace>
  <inkml:trace contextRef="#ctx0" brushRef="#br0" timeOffset="38957.724">10319 11794 208 0,'-18'-13'77'0,"8"7"-60"0,2-7 21 0,5 13 9 16,-1-9-12-16,1 6 0 16,-1-7-5-16,4-5-1 15,4 2-16-15,3-6-1 0,7-9 1 0,7-3-1 16,4-13 1-16,7 6-3 15,3 1-1 1,7 2 1-16,4 10 1 0,4 12 6 16,-5 17 3-16,-2 11 1 15,-8 7-1-15,-7 13 3 16,-10-1 2-16,-11 4-9 16,-7-1-2-16,-11 17-6 15,-10 8-3-15,-7 7-2 16,0-3-3-16,3-6 1 15,4-7-1-15,3-6 0 16,4-12 0-16,7-7-3 16,7-3 0-16,11-6-1 15,10-7 3-15,14 1-2 16,11-4-1-16,3 1 3 0,1 2 2 16,-4 1 0-1,-4-1-1-15,-3 4 1 16,-8 3-1-16,-6 9 2 0,-7 10 1 15,-8 6 1-15,-6 3 0 16,-8 3-2-16,-6-3 1 16,-11 0-2-16,-15 0-1 15,-13 3 1-15,-15 19-1 16,-3-3 0-16,0 0 0 16,-10-7 0-16,-8-9 0 15,-3-6-9-15,7-6-4 16,7-10-26-16,7-6-10 15,10-9-35-15,4-13-11 16,-3-22-69 0</inkml:trace>
  <inkml:trace contextRef="#ctx0" brushRef="#br0" timeOffset="39604.088">8382 11866 216 0,'-18'12'82'0,"11"-5"-64"0,0-4 15 0,4-3 4 16,-1 6-4-16,4-6 3 15,-3 3-5-15,-1 3-1 0,4 1-17 16,0 2 5-16,4 0 3 0,3 4 0 16,3 0 2-16,4-1-9 15,8 1-1-15,2-7-1 16,8 3 0-16,3-9-4 15,11 7 0-15,11-7-1 16,6-7 1-16,1 7-2 16,3-9 1-16,-7 6-4 15,-4-7 0-15,-3 1-1 16,0 0-2-16,0-1 1 16,-7 7 1-16,-8 3-1 0,-6 6 2 15,-7 1-4 1,-7 2 0-16,-11 0-26 15,-7 1-9-15,-7-1-22 16,-8-6-8-16,-2 4-40 0,-1-14-15 16,1 7 4-1</inkml:trace>
  <inkml:trace contextRef="#ctx0" brushRef="#br0" timeOffset="39979.382">8329 12524 232 0,'-28'10'88'0,"21"-10"-69"0,-7 0 11 15,7 0 1-15,0 0-6 16,0 0 3-16,7 0-10 15,0 6-3-15,3 3-8 16,8 1 4-16,6 2 4 0,8-2 2 16,3-1 1-16,7-3 2 15,4-3 0-15,4 1-3 16,6-4 0-16,11-4-5 16,7-2-2-16,0 0-6 0,-3 0-1 15,-4-1-1-15,-11 4 1 16,-7 3-2-16,-10 0-1 15,-4 0-39-15,-7 0-16 16,-7 0-22-16,-3-3-5 16,-4-3-52-1</inkml:trace>
  <inkml:trace contextRef="#ctx0" brushRef="#br0" timeOffset="40564.948">5849 12399 252 0,'-3'0'93'0,"3"0"-72"0,0 0 3 0,0 0-3 15,3 0 0-15,4 0 4 16,7 0-2-16,7 6-2 15,11-3-11-15,3 7 2 0,8-7 4 16,-1-3-2-16,4 0 0 16,7-3-2-16,3-7 0 15,8 1-6-15,-4-1-2 16,-4-2-2-16,-6-1-2 16,-8-2 1-16,-7 2 1 15,-3 1-3-15,-14-1 0 0,-4 4-72 16,-11 2-125-1</inkml:trace>
  <inkml:trace contextRef="#ctx0" brushRef="#br0" timeOffset="41163.17">6357 11784 260 0,'-7'-31'96'0,"11"18"-75"0,6-9 12 0,-3 13 2 16,7-4-8-16,11-2 1 15,0-1-4-15,3 7-3 16,7 2-11-16,0 7 9 0,-6 7 7 16,-1 5-1-16,-3 13 0 15,-4 4-7-15,0 8-1 16,-10 16-6-16,-1 4-1 15,-6 6-6-15,-1-10-3 16,-3 3 0-16,0-5-1 16,0-8 0-16,0-5 0 15,0-3-3-15,4-7 2 16,3-3 1-16,3-6 0 0,11-4-3 16,8 1 2-16,6-3 1 15,4-1 0-15,0 1 0 16,3-1 0-16,-10 4 0 15,-1-4 0-15,-2 7 0 16,-1 9 0-16,-14 1 2 16,4 2 3-16,-8-3 2 15,-3 10 1-15,-7-1 0 16,-3 4 0-16,-8 6-4 16,-6 7-3-16,-5 5 2 15,-13-2 0-15,0-4-1 0,-4-9-2 16,0-7 3-1,0-5 0-15,4-10-6 16,10-7 0-16,1-5-4 0,6-7 2 16,4-6-15-16,3-7-6 15,8-5-7-15,3-7-2 16,7-10-8-16,7-5-2 16,7-7-14-16,11 3-3 15,-4-9-70 1</inkml:trace>
  <inkml:trace contextRef="#ctx0" brushRef="#br0" timeOffset="41481.167">7419 11885 264 0,'7'-26'101'0,"-7"17"-78"0,0-7 17 15,0 10 3-15,0-3-12 16,4-1-3-16,-1 4-3 15,4 3-1-15,0 3-13 16,0 12 2-16,0 17 1 0,-3 18-1 16,3 6 2-16,-4 7-8 15,1 5-2-15,-4 17-3 16,-4 12-2-16,1-3 1 16,-4-3 1-16,0-4-1 15,0 7 2-15,-4-3-4 16,1-10 0-16,2-15-23 15,1-13-12-15,0-15-28 16,4-16-12-16,-8-10-41 16,4-21-47-16,0-14 57 15</inkml:trace>
  <inkml:trace contextRef="#ctx0" brushRef="#br0" timeOffset="41720.946">7168 11859 296 0,'4'-65'110'0,"0"49"-86"0,6 0 16 0,-6 16 0 16,3 0-13-16,3 13-1 15,4 9-6-15,8 19-3 0,-1 15-9 16,3 4-5-16,1 5-2 0,3 20-1 16,4 22 2-16,3-4-1 15,-6-3-1-15,2 1 1 16,-2-1-1-16,6-12-14 15,-14-16-5-15,4-6-34 16,-8-16-14-16,1-15-77 16</inkml:trace>
  <inkml:trace contextRef="#ctx0" brushRef="#br0" timeOffset="42108.675">5958 13622 280 0,'-7'6'104'0,"11"-6"-81"0,14-6 7 0,-8 2-1 16,11-2-5-16,11-6 1 16,0-4-8-16,14-3 0 15,14 0-10-15,17-9 0 0,4-6 0 0,-3-4 1 16,10-6 0-16,14 7-2 16,8-4-1-16,-4 0-3 15,3 0 1 1,11 0-2-16,-4-9-1 15,-10 10 1-15,-7-1 1 0,-7 6-1 16,-4 10-1-16,-18 13-48 16,-10 9-22-16,-17 3-84 15</inkml:trace>
  <inkml:trace contextRef="#ctx0" brushRef="#br0" timeOffset="42440.012">6671 14020 260 0,'-11'9'99'0,"11"-6"-77"0,0-3 2 0,0 0-2 16,0-3-8-16,8 0 2 15,6-3-9-15,10-4-2 16,15-2-3-16,11-7-2 0,6-9 1 0,4 0-1 16,-11-4 2-16,1 1-1 15,-4-4-1-15,-4 7-32 16,-3 0-16-16,-4-3-73 15</inkml:trace>
  <inkml:trace contextRef="#ctx0" brushRef="#br0" timeOffset="42937.121">7130 13440 288 0,'-4'0'110'0,"8"-3"-86"0,6-4 16 0,-6-2 0 16,6 0-11-16,1-1 0 16,10-6-7-16,7-2-2 15,4 5-11-15,0 4-1 0,-7 12-1 16,-1 9 5-16,-3 13 5 16,-7 10-9-16,-6-1-2 15,-5 4-2-15,-3-3 0 16,-3-7-5-16,-1 3-1 15,4-6 1-15,4-6 2 16,3 0-2-16,3-7 0 16,8-2 1-16,-4-1 0 15,11 1 0-15,3-1 0 16,0-3-3-16,4-3 2 16,-4 1-1-16,4-1 0 0,-4 0 4 15,-3 3 3-15,-4 4 9 16,-7 5 3-1,-7 10-2-15,-3 7-1 0,-11 5-8 16,-4 4-2-16,-3 6-2 16,-7 0-2-16,-4-3 1 15,-10 0-1-15,-8 6-3 16,-6 0 2-16,3 0 1 16,11-6 0-16,0-6-27 15,13-10-11-15,12-9-30 16,10-7-12-16,7-18-85 15</inkml:trace>
  <inkml:trace contextRef="#ctx0" brushRef="#br0" timeOffset="43571.959">10005 13691 220 0,'-18'0'82'0,"11"0"-64"0,4-10 18 0,-1 10 4 16,4-3-3-16,0-3 2 16,4-4-6-16,-1 1 0 15,4-4-19-15,4 1 3 0,10-1 1 16,18 1-2-16,14-4 1 15,-15 4-5-15,33-20 0 16,3-5-5-16,7-7-2 16,11-6-2-16,0 9 0 15,-4 0-4-15,-7-3 0 16,-7 10 1-16,-3 2 2 16,-11 7-1-16,-11 0-1 15,-10 16-39-15,-11 6-16 16,-14 6-57-16,-7 6-23 15,-7 13 11 1</inkml:trace>
  <inkml:trace contextRef="#ctx0" brushRef="#br0" timeOffset="43826.841">10082 14362 300 0,'0'12'112'0,"7"-15"-87"0,11-13 13 0,-7 7-1 15,10-10-14-15,11-9 0 16,6 6-14-16,1-3-3 16,4-3-4-16,2-4-2 0,-2 7 3 15,3 0-9-15,-1 0-1 16,1 0-75-16,0-10-35 15,-7 1-16 1</inkml:trace>
  <inkml:trace contextRef="#ctx0" brushRef="#br0" timeOffset="44345.87">10562 13672 332 0,'-17'6'123'0,"13"-6"-95"0,4-6 9 0,0 6 0 0,7 0-14 16,7-10-4-16,7 7-4 15,11-3-2-15,3 6-7 16,8 0 7-16,-4 0 4 0,-1 9-5 16,-6 1 1-16,-4 9 1 15,-7 6 1-15,-3 9-2 16,-7 4 0-16,-4 6-5 15,-4-4-3-15,-3-5-2 16,0-4-3-16,0-9 1 16,0 0-1-16,4-6-3 15,3-7 0-15,3-2-1 0,5-1 3 16,-1 0 0-16,7 0 1 16,7 4 0-16,4-4 0 15,3 3 0-15,0 1 0 16,-3 6 0-16,-7-4 2 15,-8 4 3-15,-2-1 2 16,-8 4 1-16,-7 3 0 16,-7 3-4-16,-8 16-3 15,-6 6 0-15,-7 6-1 16,-4 1 0-16,1-7 2 16,-5 6-1-16,-3-9 2 15,1-6-4-15,2-4-2 16,5-6-5-16,6-6 0 15,7-6-40-15,8-10-18 16,6-6-17-16,8-9-7 0,3-13-65 16</inkml:trace>
  <inkml:trace contextRef="#ctx0" brushRef="#br0" timeOffset="44919.561">16746 9737 292 0,'-21'-7'110'0,"11"11"-86"0,-4 8 11 0,6 4-1 0,-2 9-10 16,-1 28 0-16,-3 19-2 16,-3 7 1-16,-5 15-13 15,1 31-1-15,-7 1 1 0,-7 8-4 16,-4 29-1-16,-3-9-2 15,-1 22 0-15,1-1 0 16,0-5 1-16,3 2-5 16,3-18 1-16,8-19-2 15,4-35 0-15,2-15-11 0,5-26-5 16,-1-12-21-16,4-15-10 16,0-14-7-16,-4-8-4 15,1-13-65 1</inkml:trace>
  <inkml:trace contextRef="#ctx0" brushRef="#br0" timeOffset="45261.913">15653 10323 268 0,'-21'-69'101'0,"17"50"-78"0,-3-9 6 0,3 12-2 0,1 7-11 16,3-4 1-16,3 7-1 16,5 9-1-16,2 13-7 15,4 9-1-15,7 13 3 0,4 24 0 16,7 20 4-16,14 9-1 16,10 31 2-16,11 13-6 15,4 6-3-15,-4 19-3 16,0-3 0-16,-4-16-2 15,4 3-1-15,-3-6 1 16,-1-16 1-16,-6-24-1 16,-8-23-1-16,-7-16-15 15,-6-18-7-15,-4-10-22 16,-4-18-8-16,-4-16-93 16</inkml:trace>
  <inkml:trace contextRef="#ctx0" brushRef="#br0" timeOffset="45671.119">16884 10659 284 0,'-11'12'107'16,"4"-2"-83"-16,4 2 8 0,3-6 1 0,0 4-10 15,7-1-1-15,7-6-4 16,7-3 1-16,11-3-10 16,7-13-5-16,3-5-1 0,4-11-2 15,10-12-1-15,11 4 1 16,4-1-1-16,-4 3 2 16,-7 10 1-16,-7 3-52 15,-11 15-24-15,-7 7-73 16</inkml:trace>
  <inkml:trace contextRef="#ctx0" brushRef="#br0" timeOffset="45938.112">16806 11383 316 0,'-21'44'118'0,"28"-41"-92"0,4-6 13 0,-1-3-2 16,8-7-7-16,14-6 2 0,10-6-12 16,11-3-2-16,0-4-10 15,-14 11-3-15,31-14-1 0,8-3-5 16,3-2 1-16,-3-4-2 16,-8-3-2-16,-3 3-35 15,4-3-16-15,3 3-25 16,-4 0-11-16,-10 6-36 15</inkml:trace>
  <inkml:trace contextRef="#ctx0" brushRef="#br0" timeOffset="46312.891">17925 10674 292 0,'-29'25'110'0,"22"-15"-86"0,0-1 13 0,7-9 0 15,4 3-5-15,6-3 1 16,12-3-5-16,6-6-3 0,11-7-13 16,6-6-5-16,19-6-1 0,-15 6-1 15,43-25 0-15,-21 12-3 16,20-12-2-16,5 4-2 16,-1 5-1-16,-7 0-18 15,-10 1-9-15,-8 5-48 16,-3-2-20-16,-10-1-44 15</inkml:trace>
  <inkml:trace contextRef="#ctx0" brushRef="#br0" timeOffset="46659.096">19025 9219 332 0,'4'-15'126'0,"-8"12"-98"0,4 9 6 0,0 0-6 16,4 10-3-16,3 9 2 16,0 16-1-16,4 31-1 15,3 16-14-15,0 9-4 0,3 31-1 16,5 7-3-16,-1 28 0 15,3 13-1-15,5-4 1 16,2 13-2-16,5-22 2 16,-1-25-4-16,0-15 0 0,-3-20-12 15,-7-15-7-15,-4-16-25 16,-7-19-8-16,-3-6-48 16,-8-22-20-16,-10-9-2 15</inkml:trace>
  <inkml:trace contextRef="#ctx0" brushRef="#br0" timeOffset="47948.05">14788 9094 184 0,'8'-69'68'0,"-5"41"-52"0,4-10 12 0,-3 26 3 0,-1-7-7 16,4 6-2-16,0-2 1 15,4 5 0-15,-1 1-12 16,5 15 7-16,-1 16 4 0,3 41 2 15,4 15 3-15,4 38-4 16,3 31 0-16,4 54-10 16,0 19-3-16,3 43-6 15,0 41-1-15,-6-3-1 16,-5 3-2-16,-2 4 1 16,-5-29-1-16,1 0-3 15,-1-41 2-15,-2-34 3 0,2-22 1 16,4-22-1-1,4-32 1-15,3-28-2 0,0-21-1 16,4-23 1-16,0-6-1 16,3-18 4-16,4-10 2 15,3-13 6-15,4-6 3 16,4-3-4-16,20 0 1 16,15-9-9-16,10-7-2 15,11-6-1-15,28-9 2 16,7-7-1-16,28-6-1 15,8 0 1-15,17-3 1 16,14 0-1-16,14-3-1 16,50-22-2-16,7-3 1 15,-22 6 1-15,15 3 2 16,-22 13-1-16,11 9-1 0,-21 6 1 16,0 4 1-16,-25 15-6 15,-10 3 1-15,-11 7-4 16,-28 9 2-16,-25 0 3 15,-18 6 1-15,-13-3 1 16,-19 0 0-16,-20 1 0 16,-18-1 2-16,-14-6-1 15,-18-4 2-15,-14-5-2 16,-11-7 2-16,-10-6-2 16,-7-13-1-16,-7-12 1 15,0-13-1-15,-4 4 0 0,0-17 2 16,-3-21-1-1,-4-28-1-15,-10-10 1 16,-11-53-1-16,-7-13 2 0,-4-56 3 16,4-22-4-16,4-9-1 15,6-29 0-15,4-12 0 16,4 31-3-16,-1 6 2 16,5 60 1-16,-1 16 2 15,0 31-3-15,4 37 0 16,-1 39 3-16,4 18 1 15,1 22-1-15,-5 19-2 16,-3 12 1-16,-10 16 1 16,-8 13-3-16,-3 12 0 15,0 16 1-15,4 12 0 0,-4 10 0 16,-11 9 0-16,-6 0 0 16,-5-3 2-16,1-6-1 15,0-4-1 1,-18-5 3-16,-17 2 0 0,-1-5 1 15,-20-4 0-15,-15 6 0 16,-11 3 2-16,-27 14-3 16,-8 11-2-16,-20 4 0 15,-1-4-1-15,-18-2 0 16,1-4 0-16,-4-9 0 16,7-13 0-16,4-2 0 15,24-11 2-15,4-5-12 16,28 3-3-16,21-7-104 0,11 4-44 15,21-4 2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1:13.0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10245 3607 148 0,'0'-22'57'0,"0"19"-44"0,0-3 3 0,0 2 0 16,0 1-8-16,0 0 0 16,0 3 2-16,0 0 4 15,0 0-8-15,0 3 10 0,0 4 6 16,0 2-7-16,0 3-1 16,0 14-6-16,3 8 0 15,1 10-5-15,-1 6-2 16,1 10 0-16,-1 2-1 15,1 20 2-15,-1 15 1 16,1-3-1-16,-1 13 1 16,1 18-2-16,-1 1-1 15,1 8 1-15,0 11 1 0,-1 5-1 16,1 1-1-16,-1 18 1 16,4-3 1-16,0 10-3 15,0 9 0-15,0-7 1 16,0 20 2-16,0-10-1 15,1 19 2-15,-5-9 4 16,1 5 6-16,-1 8-7 16,-3-8-1-16,0 20-1 15,-3-19 0-15,-1 15-2 16,1-15 1-16,-5-13-2 16,5 13-1-16,-4-16 1 15,3 10 1-15,1-7-1 16,3-3-1-16,0 16 1 0,0 22 1 15,3 15-3-15,4-15 0 16,0 9 1-16,1-12 2 16,-1 9-1-16,3-7 2 15,-3 4-4-15,0-3 0 16,0 9 1-16,0-3 2 16,4 3-3-16,0 7-2 15,-4-7 2-15,7 3 0 16,-4 4 3-16,4-1 1 15,1-2-4-15,-1 2 1 16,0-6 0-16,3 3 0 16,-3-6 0-16,4 4 0 15,-7-23 0-15,-1 6 0 16,-3-24 0-16,-3-23 0 16,-4 4 0-16,0-19 2 0,0-16-3 15,0-7 0-15,0 1 1 16,3-9 0-16,1-20-3 15,3-12 0-15,0-15-1 16,0 2 3-16,-3-21-13 16,-1-13-4-16,-3-16-100 15</inkml:trace>
  <inkml:trace contextRef="#ctx0" brushRef="#br0" timeOffset="1171.746">4741 3607 160 0,'-3'-10'63'0,"3"20"-49"0,0-4 16 0,0-3 3 16,0 7-7-16,0-4-3 15,3 3-2-15,1-9-1 16,3 0-11-16,4-15 3 0,13-4 4 15,1-3-2-15,17-9 2 16,15-13-5-16,-1-7-1 16,15-11-4-16,-4 2 1 15,14 4 0-15,11 6 3 16,-4 18-1-16,0 10 0 16,4 10-3-16,10 9-1 0,-3 12 1 15,-4 13 3 1,-7 6 0-16,-3 16 0 15,-4 0-3-15,-10 3-1 0,-15 13-3 16,-3 15-2-16,-25 13 1 16,-3-10 1-16,-8-6-1 15,-2-15-1-15,-5-10-24 16,1-13-9-16,-1-6-69 16,4-18-31-16,-10-7 16 15</inkml:trace>
  <inkml:trace contextRef="#ctx0" brushRef="#br0" timeOffset="1768.41">5024 3607 160 0,'-25'-10'63'0,"14"10"-49"16,-6 0 14-16,10 0 4 0,-4 0-5 16,4-6-1-16,3 3-8 15,4-3-1-15,4 0-10 16,7-7 2-16,6-6 2 0,11-3-2 16,8-9 2-16,-1-13-4 15,11-16-2-15,10-2 4 16,15 2 2-16,10-6-4 15,7 4-2-15,7 2-2 16,22 4 0-16,-33 12-2 16,58-16-1-16,20 13 3 15,0 13 0-15,18 8-4 16,7 20-1-16,-7 22 7 0,14 18 6 16,-11 10-1-16,8 6 0 15,-8 26-2-15,-3 15 0 16,-10 0-2-16,-8-4-1 15,-17-5-1-15,-15 12 0 16,-10-6-5-16,-14-4 1 16,-18-12 0-16,-21-6 2 15,-21-6-43-15,-18-4-19 16,-14 1-83 0</inkml:trace>
  <inkml:trace contextRef="#ctx0" brushRef="#br0" timeOffset="3151.144">5062 6692 180 0,'7'-19'68'0,"-3"10"-52"0,3-7 8 0,-7 10 0 0,4-3-6 16,-1-1 2-16,4-2-2 15,0-4-2-15,0 7-8 16,4-1-1-16,-1 1 3 0,8 2 0 16,0 4 2-16,-4 3-2 15,10 3 1-15,5 4 0 16,10 2 3-16,-4 10 2 0,7 9 2 16,8 0-1-1,-12 1 1-15,-2 2 0 16,-5 3 0-16,-2 7-7 15,-15 9-2-15,-7 26-5 0,-7 8-1 16,-11 7-3-16,-6 6-1 16,-15 13 1-16,0 0 2 15,0-7-3-15,4-12 0 16,-4-6 1-16,11-7 2 16,0-9-3-16,7-6-2 15,3-10 2-15,4-15 2 16,4 0-2-16,3-13 0 15,0-6-1-15,3-7 0 16,11-6 2-16,7-6 0 0,8-3 2 16,13-6 3-16,0-4 2 15,8 1 3-15,-4-1-5 16,3-3-3-16,0 1-1 16,4-4-1-16,0 3 0 15,0 1 2-15,-3-1 1 16,-5-3 3-16,-6 7-5 15,-4-1-3-15,-6 4 3 16,-1 2 1-16,-14-2-5 16,0 9-2-16,0-3-27 15,-3 3-11-15,-1 0-11 16,1 0-3-16,0 0-80 16</inkml:trace>
  <inkml:trace contextRef="#ctx0" brushRef="#br0" timeOffset="3620.716">6237 6369 208 0,'0'-12'79'0,"0"9"-61"0,-3 3 10 0,3 0 7 16,0 12-14-16,3 10 0 15,1 13-1-15,6 21-11 16,1 19 8-16,6 4 3 0,-6 15 1 16,7 25-1-16,3 3-8 15,0 7-3-15,0 24-5 16,-3-8-1-16,3-17-1 16,-7-2-2-16,7-7 1 15,-3-19-1-15,0-12 0 16,-1-22 0-16,1-16-3 0,-1-16 0 15,-6-12-18-15,3-12-7 16,0-10-27-16,-3-10-12 16,-1-2-53-1</inkml:trace>
  <inkml:trace contextRef="#ctx0" brushRef="#br0" timeOffset="4066.059">7176 6708 236 0,'0'-31'88'0,"-4"24"-69"0,4 1 11 0,0 6 1 16,0 0-10 0,0 9 0-16,0 10-10 0,4 9-2 15,-1 7-5-15,4 6 2 0,0 9 0 16,4 25 0-16,3 7-1 15,3-1 1-15,1 4 3 16,-4 21-6-16,4 4-4 16,-4-13 0-16,0-3 2 15,0-12 2-15,0-10 1 16,0-9-5-16,-3-13 1 16,0-16-16-16,-4-15-6 15,-4-3-47-15,-3-10-19 16,-7-9-24-1</inkml:trace>
  <inkml:trace contextRef="#ctx0" brushRef="#br0" timeOffset="4320.442">6900 7420 236 0,'14'6'90'0,"1"-3"-70"0,20-3 13 15,-18 0 1-15,8-3-7 16,7-3-1-16,7-7-12 16,10-3-4-16,11 1-6 15,4-4-3-15,3 6 0 0,-4-2-1 16,-3 2 2-16,4 1-3 0,6-1 0 16,1-3-6-16,-1-2 0 15,-3-1-32-15,-10 0-12 16,-1 3-71-1</inkml:trace>
  <inkml:trace contextRef="#ctx0" brushRef="#br0" timeOffset="4968.898">8400 6492 204 0,'-4'-41'77'0,"1"22"-60"0,3-6 8 16,-4 15 0-16,1 1-9 15,-1 0 1-15,0-1-1 16,-3 4 2-16,-3 6-10 15,-4 0 0-15,-4 6-1 0,-3 7-1 16,-4 6 1-16,1 12-2 16,-5 16 2-16,5 13-2 15,-1 5 0-15,0 11-3 16,1 15-2-16,2 18 3 16,5 1 0-16,3 6 1 15,7 19 2-15,3-10-3 0,8-2 0 16,3-17-1-16,10-12-2 15,8-15 3-15,10-17 0 16,11-15-4-16,7-15 1 16,0-13 2-16,0-10 3 15,-4-12 2-15,1-10 1 16,-1-2 0-16,0-7 2 16,-3-3 6-16,-3-7 2 15,-8-9-3-15,-3-12 1 16,-11 3-7-16,-7 0-3 15,-14 9-3-15,-11 3 0 16,-13 7-2-16,-5 0-1 16,-6 12-4-16,-7 10 0 15,-8 5 0-15,1 8-1 0,0 21-1 16,-1 9-1 0,8 7-7-16,7 3-2 0,6-7-11 15,8-2-5-15,11-7-8 16,10-3 0-16,7-6-22 15,7-10-8-15,11-9-31 16</inkml:trace>
  <inkml:trace contextRef="#ctx0" brushRef="#br0" timeOffset="5313.809">9267 6833 204 0,'22'-15'77'0,"-15"11"-60"0,3 4 10 0,-6 4 4 15,-1 2-10-15,1 3-2 16,-1 4-7-16,-3 12 0 15,0 6-7-15,0 13 1 0,-3 16 4 16,-4 6-2-16,-4 3 3 16,-3 3-8-16,0 6-2 15,-4 7-1-15,4 3 0 16,0-16 0-16,0-10 0 16,7-8-7-16,0-14-3 15,3-8-34-15,1-7-16 0,3-13-51 16</inkml:trace>
  <inkml:trace contextRef="#ctx0" brushRef="#br0" timeOffset="5599.864">8982 6937 284 0,'3'0'107'0,"4"6"-83"0,7 0 10 0,-7-3 0 16,4 7-17-16,3 6-2 16,7 9-7-16,8 15-3 15,2 14-2-15,5 5-3 0,2 7 3 16,1 22-2-16,0 6-1 16,-4-6 1-16,-3 0-1 15,0-7 0-15,0-3 0 16,-1-5-11-16,-2-8-3 15,-1-5-28-15,0-16-13 16,4-13-73 0</inkml:trace>
  <inkml:trace contextRef="#ctx0" brushRef="#br0" timeOffset="6260.894">10104 7184 188 0,'-15'-6'71'0,"15"12"-55"0,0 1 11 16,0-4 0-16,4 3-4 16,0-3-2-16,3 7 2 15,3-1 0-15,4 7-12 16,4-4 2-16,7-2 3 0,6-1-2 16,5-3 2-16,2-2-7 15,5-4-3-15,-1-4-1 16,7-2 1-16,1 0-3 15,3 0-2-15,-4-1 0 16,-6-2-1-16,-8 6 0 16,-11-4 0-16,-9 14-49 15,-12-4-19-15,-6 6-61 16</inkml:trace>
  <inkml:trace contextRef="#ctx0" brushRef="#br0" timeOffset="6487.856">10111 7705 248 0,'24'3'93'0,"1"-12"-72"0,21-7 14 0,-21 7 2 0,6-7-15 16,8 0-4-16,3 1-9 15,4-4-4-15,4 9-2 16,3 4-5-16,3 0 1 0,4 0-12 15,0-4-5-15,-4-2-34 16,-3-7-16-16,0 0-42 16</inkml:trace>
  <inkml:trace contextRef="#ctx0" brushRef="#br0" timeOffset="7144.591">11240 6930 232 0,'-25'-9'88'0,"18"6"-69"0,0-6 4 0,7 2-4 15,3-2-6-15,8-7 2 16,6-6 7-16,12 0 4 16,6-3-14-16,7 0 6 0,4 0 3 15,11 6 2-15,3 10 3 16,-4 9-3-16,-7 9-2 16,-10-3-3-16,-7 20 1 15,-14 5-8-15,-8 3-4 16,-13 10-4-16,-8 10 0 15,-7 8-2-15,-3-2 2 0,0-10-4 16,0-6 0-16,3-3 1 16,4-10 2-16,7-3-3 15,4-3-2-15,6-6 2 16,11-3 0-16,7-4-2 16,8 1 2-16,-8-4-1 15,21 4 0-15,-7-4 2 16,11 7 0-16,-10-7 0 15,6 10 0-15,-7-6 0 16,-3 12 0-16,-11 0 2 16,-10 9 3-16,-8 1-2 0,-6-1 0 15,-8-2-1-15,-10 9-2 16,-11-7 3 0,-7 4 0-16,-10-7-4 15,-4 7 1-15,-3-7-2 0,3-3 0 16,3-9-7-16,8 0-2 15,10-4-14-15,4-5-4 16,10-4-7-16,11-3-3 16,7-9 2-16,11-7 0 15,14-5-43-15,10-17-18 16,7-2-2 0</inkml:trace>
  <inkml:trace contextRef="#ctx0" brushRef="#br0" timeOffset="7640.596">12354 6727 212 0,'18'-60'82'0,"-18"60"-64"0,3-28 13 15,-3 25 12 1,-7 15-12-16,-3 13-11 0,-4 10-8 16,-4 9-7-1,-3 6 1-15,0 19 0 0,-4 19 4 0,4 3 1 16,0 3-5-16,3 22-2 16,7 0 0-1,11-10 2-15,11-12-1 0,14-15 2 16,7-13-4-16,3-19-2 15,7-19 4-15,11-12 4 16,11-13 4-16,3-13 2 16,3-18 0-16,-6-19 1 15,-8-19 0-15,1-6 3 16,-5-9 2-16,1-23 2 16,-7-3-8-16,-11 10-4 15,-17 9-4-15,-18 10-2 16,-10 0-3-16,-15 6 1 15,-14 9-7-15,-17 13-1 0,-18 6-23 16,-1 25-8-16,5 16-4 16,6 6 1-16,15 13-9 15,17-7-4-15,8-3-89 16</inkml:trace>
  <inkml:trace contextRef="#ctx0" brushRef="#br0" timeOffset="8439.9">14189 3626 172 0,'-28'25'66'0,"13"-10"-52"0,-2 7 8 0,10-12 1 16,0-1-3-16,3-3 3 15,8-9-2-15,3-6-1 16,7-7-10-16,3-6 5 0,8 0 2 16,3-12-3-16,8 6 0 15,17-7-6-15,17 1 0 0,8-4-3 16,-1 16 0-1,4 13-1-15,4 9 0 16,0 6 4-16,-4 16 5 0,-10 9-3 16,-8 16 0-16,-10 13-4 15,-11 6 1-15,-3 0-4 16,-11-4-2-16,-3-5-22 16,-7-4-9-16,-4-6-102 15,-4-3-56 1,-3 0 86-16</inkml:trace>
  <inkml:trace contextRef="#ctx0" brushRef="#br0" timeOffset="9056.555">13723 7141 204 0,'-18'0'77'0,"15"3"-60"0,-1 0 10 0,4-3 4 15,0 9-10-15,4 1 0 16,6 2-1-16,5 1 2 15,9-7-12-15,5 0 8 0,13-6 2 16,14-3-6-16,4-9-3 16,4-7-6-16,-1 0-4 15,-3 0 2-15,-7-6 0 16,-3 6-4-16,-8 7-1 16,-7-1-32-16,-7 4-15 15,-10 6-85 1</inkml:trace>
  <inkml:trace contextRef="#ctx0" brushRef="#br0" timeOffset="9334.623">14019 6626 260 0,'18'-22'96'0,"-4"22"-75"0,14 10 10 16,-17 2-2-16,3 17-9 16,0 8-1-16,0 16-9 15,-3 13-2-15,-4 28-4 16,-7 7-3-16,-4-1 2 0,1 7-2 0,-1 9-1 16,1-13 1-16,3-12-1 15,3-16 0-15,4-9 0 16,4-19-33-16,3-15-15 15,4-23-82 1</inkml:trace>
  <inkml:trace contextRef="#ctx0" brushRef="#br0" timeOffset="9725.797">14482 6388 276 0,'-25'3'104'0,"18"10"-81"0,0 2 16 16,3-2 1-16,4 6-18 15,4 6-2-15,10 6-10 16,11 7-2-16,10 3-4 16,7-7-3-16,4-6 2 0,3-3 0 15,8-6 1-15,10-9 4 16,3 5 5-16,1-2-5 15,-8 2-2-15,-10 7 1 16,-10 10 2-16,-8 5 0 16,-14 23 2-16,-14 15-6 15,-7 7-3-15,-14 2-1 16,-11 10-1-16,-10 23 0 0,0-8 2 16,0-12-1-16,3-6 2 15,4-12-4-15,6-10-2 16,8-16-29-16,11-25-14 15,-1-6-29-15,15-22-11 16,10-9-47 0</inkml:trace>
  <inkml:trace contextRef="#ctx0" brushRef="#br0" timeOffset="9996.133">15610 6987 272 0,'-7'0'104'0,"7"3"-81"0,-3-3 14 0,-1 6 1 15,1 1-11-15,-4 8-1 0,-4 17-13 16,1 12-5-16,-8 6-5 16,-3 6-3-16,-7 7 1 0,-4 12-4 15,0 10 0-15,0-7 2 16,4 4 2-16,3-16-2 15,4-10 0-15,7-12-1 16,4-10-2-16,2-9-35 16,5-9-14-16,3-16-83 15</inkml:trace>
  <inkml:trace contextRef="#ctx0" brushRef="#br0" timeOffset="10253.958">15293 6937 356 0,'3'-7'132'0,"1"11"-103"0,3 11 1 0,-3-2-8 16,-1 21-13-16,1 16-3 16,3 10-3-16,0 6 0 15,3 9-2-15,1 7-1 0,-1 5 1 16,1-11-4-16,3-4 2 15,0-19-4-15,0-3-1 16,1-15-33-16,-1-13-13 16,0-7-40-16,-4-21-15 15,-3-10 0 1</inkml:trace>
  <inkml:trace contextRef="#ctx0" brushRef="#br0" timeOffset="10989.469">13317 3811 184 0,'0'9'71'0,"0"-6"-55"0,0 0 13 16,0-3 4-16,0 0-8 16,4-3-2-16,3-3-5 15,4-3-1-15,6-13-9 16,11-7 1-16,15-5 4 0,13-1-1 16,11-5 1-16,7-1-3 15,14-9-1-15,22-7-3 16,10-2-1-16,10-10-6 15,22 6 1-15,0 10 2 0,17 9 1 16,4 9 3-16,0 13 1 16,7 16 5-16,-11 25 3 15,-10 22-4-15,-4 15-1 16,-14 10-6-16,-21 9-1 16,-14 19-1-16,-11 3 1 15,-10-6-4-15,-8-9 0 16,-6-13 1-16,-8-13 2 15,-3-6-6-15,-14-6-1 16,-3-12-49-16,-12-1-19 16,-2-9-69-1</inkml:trace>
  <inkml:trace contextRef="#ctx0" brushRef="#br0" timeOffset="11738.85">15946 7410 244 0,'-15'3'93'0,"15"4"-72"0,4-1 14 16,0-3 0-16,3 0-5 16,0 0 2-16,14 0-7 0,18-3-3 15,3 0-12-15,4-3-2 0,10-3 2 16,11 0-4-16,7-1-1 16,4 1-2-16,-4 0-3 15,-3-3 1-15,-1-1-1 16,1 1-3-16,-4-1 2 15,-7 7-39-15,-7-3-18 16,-8-3-76 0,-13-1-45-16,-11 1 80 15</inkml:trace>
  <inkml:trace contextRef="#ctx0" brushRef="#br0" timeOffset="12128.554">16852 6419 256 0,'-24'0'96'0,"20"7"-75"0,0 8 6 16,4-5-2-16,4-1-7 16,7 10 1-16,10 3-1 15,10 0 0-15,8-3-9 16,7-4 6-16,4-8 4 0,6-11-4 0,15-5 0 15,6 0-7-15,1-1 0 16,-4 7-7-16,-7 0-1 16,-7 6 2-16,-7 13 1 15,-7 15 1-15,-8 22 2 16,-13 4-1-16,-14 6 0 16,-8 21-3-16,-10 17-2 15,-3 2 1-15,-12 1-1 16,-6 18 4-16,-4-3 2 15,-3-12-5-15,3-13-2 16,1-10-25-16,-1-2-10 16,4-13-28-16,7-13-9 15,6-12-63 1</inkml:trace>
  <inkml:trace contextRef="#ctx0" brushRef="#br0" timeOffset="13857.552">11268 8263 208 0,'-7'6'79'0,"7"-3"-61"0,0-3 10 0,0 0 3 15,0 7 3-15,3-4 4 16,4-3-5-16,0 0-3 16,4 0-16-16,7 0 4 0,-4 0 3 15,3 0 0-15,4 6-1 16,4-3-4-16,10 4 0 15,15-4-3-15,13 0 2 0,11-3-2 16,4-3 2-16,10-4-2 16,18 1 0-16,3-3-3 15,-3-1-1-15,14 4-5 16,7-3-3-16,-7 6 0 16,-7 3 1-16,-4 3-3 15,-3 6 0-15,-7 0 1 16,-14 1 0-16,-11-1-31 15,-11 1-14-15,-6-4-48 16,-4-6-18-16,0-3-43 16</inkml:trace>
  <inkml:trace contextRef="#ctx0" brushRef="#br0" timeOffset="14651.643">16281 8291 300 0,'3'-3'112'0,"4"3"-87"0,11 3 9 0,-7 0-4 16,10 1-5-16,14-4 2 15,7 3-2-15,8 0 0 0,3-3-14 16,3 0 7-16,15 0 2 0,10 3-10 16,3-3-3-16,-2 0-1 15,2 0 1-15,11 0-3 16,4 0-1-16,-4-3 1 15,-10 0 2-15,-4 0-3 16,-3-1 0-16,-4 1-3 16,-3 0-3-16,-11-3-34 15,-11 6-12-15,-10 0-27 16,-11 0-7-16,-10 0-64 16</inkml:trace>
  <inkml:trace contextRef="#ctx0" brushRef="#br0" timeOffset="32485.963">5856 9486 180 0,'-7'-9'68'0,"7"9"-52"0,-7-10 14 0,3 10 6 16,1-3-7-16,-1 0 0 16,1-3-10-16,-1-1-4 15,1-2-8-15,-1-4 4 0,4-2 2 0,0 5-4 16,0 1-3-16,0-1-1 15,7-2-1-15,0-1-2 16,8 1 1-16,-5-1 2 16,15 4 4-16,0-1 2 15,3 1 1-15,-4 9-4 16,12 0-3-16,-5 6 4 16,-2 7 2-16,-5-4 0 15,5 16 1-15,-5-3 0 16,5 28 0-16,-15-6-4 15,0 10 0-15,-4-7-5 16,-10 34 0-16,0-18-1 16,-10 31-2-16,3-19 1 15,-11 26-1-15,-3-23 0 0,-7 29 2 16,3-16-1-16,0-10-1 16,4-18 1-16,11-10-1 15,-8-3-3-15,14-9 0 16,1-7-1-16,17-2 3 15,-7-7 0-15,11-3 3 16,-1-3 5-16,15-10 4 16,-7 0-4-16,28-9-2 15,-11 7 0-15,25-14-1 16,-21 7-2-16,7-3 1 16,-7 3-4-16,-1 0-2 15,-9 0 4-15,-1 0 1 16,-3 0-5-16,-4 0 0 0,-7 0-26 15,4 3-10-15,-11-3-31 16,0 0-11-16,0 0-61 16</inkml:trace>
  <inkml:trace contextRef="#ctx0" brushRef="#br0" timeOffset="32951.553">6784 9166 200 0,'3'-19'74'0,"-3"19"-58"0,4 3 12 0,-4-3 2 16,0 10-9-16,0-4 0 15,4 13 3-15,-1-3 2 16,4 12-13-16,-3-3 5 0,6 41 3 0,-3-13-9 15,7 35-2-15,-3-22-6 16,0 62-1 0,-4-27-1-16,0 18-2 0,0-25 3 15,0 22 0-15,3-19-4 16,1-9 1-16,-8-22-2 16,8-7 0-16,0-12-5 15,-1-9 0-15,1-10-32 16,-1-6-14-16,-3-3-77 15</inkml:trace>
  <inkml:trace contextRef="#ctx0" brushRef="#br0" timeOffset="33450.247">7528 9260 204 0,'0'-19'77'0,"0"19"-60"0,0-3 13 16,0 3 3-16,0 3-10 0,0 0-4 15,4 10-4 1,-4 0 0-16,7 18-8 15,0-6 2-15,4 41 2 0,-1-10-4 16,1 29 1-16,-1-16-5 16,1 44 0-16,-4-25-3 15,0 15-1-15,0-21 3 16,-3 12 1-16,-1-19-1 16,1 3-2-16,-1-18-4 0,-3-13 0 15,0-6-44-15,0-19-18 16,0-4-53-1</inkml:trace>
  <inkml:trace contextRef="#ctx0" brushRef="#br0" timeOffset="33702.449">7278 9881 248 0,'-7'6'93'0,"7"-6"-72"0,14 13 7 0,-14-10 0 15,10 3-4-15,1-3 3 0,10 4-2 16,-3-4 2-16,14-6-15 16,17-7 0-16,-3 1 1 0,10-4-9 15,1 1-2-15,13-4 0 16,-20 10 1 0,-8 3-4-16,14-7-1 0,-10 4-24 15,11-7-7-15,-11-2-63 16,10 2-28-16,-10 1 12 15</inkml:trace>
  <inkml:trace contextRef="#ctx0" brushRef="#br0" timeOffset="34498.174">8555 9270 220 0,'-7'-19'82'0,"7"19"-64"0,-7-16 4 0,3 16-3 0,-3-3-8 16,4 0-1-16,-4-3-4 16,0-1 1-16,-4 4-4 15,4 0 9-15,-7 6 5 0,3-3-5 16,-6 10-2-16,2-1 1 15,-6 7 3-15,4-1-4 16,-12 14 0-16,8-8-4 16,-10 39 1-16,6-16-4 15,-3 28 0-15,6-19 1 16,-2 32 0-16,3-16-5 16,6 31 1-16,1-21 0 15,7 21 2-15,4-22-3 0,13 23 0 16,-3-20 1-16,22-9 0 15,-5-9 0-15,19-19 0 16,-12-6 0-16,15-23 0 16,-10-2 2-16,16-23 1 15,-9 7 5-15,20-22 5 16,-13 13-3-16,10-17 0 16,-14 8-2-16,-1-14 0 15,-2 7-4-15,-12-16-3 16,-6 9 0-16,-11-12 1 15,-3 10-1-15,-25-1 2 16,3 7-2-16,-28 3 2 0,4 2-4 16,-11 14-2-16,11-1-1 15,-11 26 3 1,7-4-2-16,-7 20 1 16,11-1 0-16,0 16-2 0,7-10-2 15,6 19-1-15,5-9 1 16,10 3 4-16,3-3-8 15,11-9-3-15,0-7-18 16,11-15-7-16,-4-1-71 16,11-18-59-1,-4 0 58-15</inkml:trace>
  <inkml:trace contextRef="#ctx0" brushRef="#br0" timeOffset="34921.21">9373 9652 228 0,'0'0'88'0,"0"0"-69"0,-3 9 13 0,3-9 2 0,-4 10-9 16,1-1 0-16,-4 7-10 15,0 0-4-15,-4 9-6 16,0-3-4-16,-6 22 2 0,3-7-2 15,-11 23-1-15,4-10 1 16,-7 10 1-16,6-13-3 16,-2 6-2-16,6-9-7 15,-3 0-2-15,3-10-11 16,4-6-5-16,4-6-32 16,-1-6-13-16,4-7-24 15</inkml:trace>
  <inkml:trace contextRef="#ctx0" brushRef="#br0" timeOffset="35250.507">8904 9636 296 0,'0'-3'112'0,"0"3"-87"0,4 7 4 0,-4-7-2 16,3 12-12-16,1-3 2 0,10 10-6 15,-4 0 1-15,12 22-7 16,-5-10 1-16,11 29 4 16,-3-10-6-16,14 10 0 0,-7-10-2 15,14 3-2-15,-11-12-2 16,7 9 1-16,-7-12-1 15,4 5 0-15,-7-8-25 16,0-1-9-16,-8-5-20 16,1-11-7-16,-4-5-59 15</inkml:trace>
  <inkml:trace contextRef="#ctx0" brushRef="#br0" timeOffset="35730.491">9783 9740 340 0,'-8'-3'126'0,"8"3"-98"0,8 0 1 0,-8 0-5 0,7-3-14 15,10-1-1-15,8 1-3 16,7 3-1-16,3 0-3 16,11 0-2-16,14 0 1 0,10-3-1 15,-17 3 2-15,-10 0-1 16,13-3 2-16,-10 0-2 16,7 0-1-16,-11 0-2 15,8 3 1-15,-12 0-10 16,1 3-3-16,-7 0-26 15,-11 3-9-15,-3 0-21 0,-11 4-9 16,0-1-30 0</inkml:trace>
  <inkml:trace contextRef="#ctx0" brushRef="#br0" timeOffset="35986.514">9917 10235 288 0,'7'3'110'0,"-7"-3"-86"0,21 0 18 0,-21 0 1 0,14 0-14 16,-3 0-2-16,24-3-14 16,28 0-5-16,1 0-5 15,-1 0-3-15,-3-3 1 0,0 6 1 16,-17 0 1-16,-8 6-12 15,14-6-7-15,-10 0-35 16,7-6-15-16,-7 6-76 16</inkml:trace>
  <inkml:trace contextRef="#ctx0" brushRef="#br0" timeOffset="39499.846">11321 9270 236 0,'-7'0'88'0,"3"-4"-69"0,-7 4 8 16,11 0-1-16,0 0-10 16,0 0 1-16,0 0-10 15,0 0-2-15,8-3-3 0,-1-6 3 16,7-4 4-16,3-5-1 16,5-8 1-16,6-2-3 15,3 0-1-15,12 3 1 0,3 3 1 16,3 13 1-16,0 12 0 15,-3 12 0 1,-7 7 2-16,-4 3 1 0,-6 10 1 16,-8 3-2-16,-7 5 1 15,-11 17-4-15,-6 9-2 16,-11 6-2-16,-11-9 0 16,-7 9-4-16,-3 4 0 15,-4 2 1-15,4-2 0 16,7-10 0-16,3-10 0 15,7-9 0-15,4-6 0 0,4-6-3 16,3-7 0-16,3-6-1 16,8 0 3-1,6-9 0-15,8-3 1 16,10-7 0-16,7-3 2 0,8-3-1 16,-1 0-1-16,4-3 1 15,0 3 1-15,0-6-1 16,3 6-1-16,0 0 1 15,1-4 1-15,-4-2-3 16,-8 6-2-16,-6 0-56 16,-7-3-22-16,0-3-64 15</inkml:trace>
  <inkml:trace contextRef="#ctx0" brushRef="#br0" timeOffset="40428.133">12425 9160 212 0,'-4'-19'82'0,"1"10"-64"0,3-10 2 16,0 13-2-16,0-7-8 0,3 0 0 16,1-2 0-16,3-1 1 15,3 0-5 1,8-2 3-16,7 2 1 0,10-3-1 0,7 0 0 15,8 4-3-15,-4 2-1 16,0 4 3-16,-4 2 3 16,0 7 5-16,-3 7 4 15,-7 8 1-15,-4 10 2 16,-7 7-2-16,-7 5-1 16,-7 7-10-16,-7 0-4 15,-7 3-2-15,-3 0 0 16,-1 3-5-16,-3 4 1 15,-4-1 0-15,1-6 0 16,3 0 0-16,-1-9 0 0,5-7-3 16,-1-6 2-1,4-6-1-15,7-3 0 0,4-7 2 16,6-6 0-16,4-3-3 16,4 0 0-16,7 0 4 15,7 3 1-15,6 0-3 16,5 4 1-16,3 5 0 15,-1 4 0-15,-2 3 0 16,-8 0 2-16,-3 3-1 16,-8-1-1-16,-2 5 1 15,-5-4 1-15,-6-4 3 16,-8 1 4-16,-3 6 0 16,-10-3 0-16,-8 3-5 15,-10 7-1-15,-11-1-3 0,-7 7-1 16,0-4 1-16,4-3 0 15,0-2-3-15,-1-7 2 16,5-4-1 0,6-5 0-16,4-4-9 15,6-2-5-15,5-4-10 0,6-3-1 16,8-3-2-16,3-4 3 16,3-2-12-16,4-4-5 15,4-2-83 1</inkml:trace>
  <inkml:trace contextRef="#ctx0" brushRef="#br0" timeOffset="40893.772">13899 8853 192 0,'0'-19'71'0,"-3"12"-55"0,3 1 11 0,0 6 3 15,0 0-12-15,0 0-2 16,0 6-3-16,0 7-1 16,0 3-6-16,3 9 3 0,1 22 1 15,0 6 3-15,3 0 5 16,0 7-8-16,0-4-1 16,-4 10-3-16,1 13-1 15,-1 8-6-15,-3-2 1 16,0-10 0-16,-3-6 2 15,-1-9-3-15,1-4 0 16,3-15 1-16,0-13 0 16,0-9-7-16,0-9-3 15,-4-1-34-15,1-12-16 16,3-7-55-16</inkml:trace>
  <inkml:trace contextRef="#ctx0" brushRef="#br0" timeOffset="41177.649">13564 9310 208 0,'-28'13'77'0,"18"-10"-60"0,-1 6 8 16,4-5 0-16,3 2-9 0,4-6 1 15,0 3-1-15,7-3-1 16,8 0-7-16,6-3-1 0,7 0 3 15,7 0-6-15,0 3-2 16,4-4 1-16,0 1 0 16,3 0-1-16,8 0-2 15,6 0 1-15,-3 0 1 16,0-4-3-16,-4 7-2 16,-3-9-16-16,-3 9-7 15,-5-3-93 1</inkml:trace>
  <inkml:trace contextRef="#ctx0" brushRef="#br0" timeOffset="41807.849">14259 8834 236 0,'-3'-10'90'0,"3"10"-70"0,0 0 6 0,0 0-1 15,0 0-12-15,3 3-2 16,4 4-2-16,4-1 1 16,3 0-5-16,4 1 1 0,3-1 1 15,7-3 1-15,7-3 2 16,8-3-3-16,3-3 1 16,-1-4-3-16,1-2 0 15,-3-4-3-15,-5 3-2 16,-2 1 1-16,-1 2 1 15,-3 1-1-15,-4 3-1 16,-3 3 1-16,-4 3-1 16,-4 3 2-16,-2 12 1 15,-5-2-1-15,-6 15-2 16,-4 7 1-16,0 15-1 16,-4 9 0-16,-3 7 0 0,0 0 0 15,0 3 0-15,-4 13 0 16,1 5 0-16,-1-2-3 15,1-3 2-15,-4-10 1 16,3-10 2-16,0-8-3 16,4-1 0-16,0-12-1 15,4-10 0-15,-1-6 0 16,4-6-2-16,0-3-17 16,4-7-7-16,-1-6-29 15,1-3-12-15,3-3-38 16</inkml:trace>
  <inkml:trace contextRef="#ctx0" brushRef="#br0" timeOffset="42202.374">15392 9091 224 0,'-4'0'85'0,"1"3"-66"0,-1 3 8 0,1 1-2 0,-4 5-7 16,-1 4 2-16,1-1-11 15,-3 10-3-15,-1 4-4 16,1 5-2-16,-4 4 3 0,-1 12-2 16,1 6 2-16,-3 7-4 15,-1-10 0-15,0-6 1 16,1 1 0-16,3-11-3 16,0-6 0-16,3-5-14 15,0-8-6-15,1-2-50 16,6-7-64-16,4-9 32 15</inkml:trace>
  <inkml:trace contextRef="#ctx0" brushRef="#br0" timeOffset="42518.933">15021 9138 236 0,'4'-13'90'0,"-4"7"-70"0,3 0 6 0,-3 6-3 15,0 0-9-15,0 0 2 0,4 9-5 16,3 7-1-16,4 6-6 16,3 6 2-16,3 7 0 15,8 5 4-15,-4 10 4 0,7 10-6 16,-3 6 0-16,0-7-2 15,-1-5-1-15,1-4-6 16,3-6-1-16,-3-10-2 16,0 1 3-16,-4-10-33 15,-7-3-14-15</inkml:trace>
  <inkml:trace contextRef="#ctx0" brushRef="#br0" timeOffset="46420.842">6082 1371 224 0,'-4'-12'85'0,"4"12"-66"0,0 0 8 0,0 0-2 16,0 9-2-16,4 7 1 15,3-1 0-15,4 14 2 16,-1 5-14-16,8 10 6 0,6 19 3 15,-2 15 2-15,13 1 1 16,11-1-9-16,3 0-2 16,1 10-5-16,2-13 0 0,-9-9-3 15,-4-9 0 1,-1-10-3-16,-9-16-2 0,2-6 3 16,-6-12 2-16,0-13 0 15,-1-13 0-15,-9-18-3 16,2-13-2-16,1-13 1 15,-1-37-1-15,-2-15-3 16,-5-14 2-16,1-11 3 16,-1 14 1-16,-6 17-6 15,-4 25-2-15,-4 24-36 16,-6 23-15-16,-1 18-40 16,4 23-16-16,7 9-12 15</inkml:trace>
  <inkml:trace contextRef="#ctx0" brushRef="#br0" timeOffset="47062.988">7066 1751 228 0,'-10'-25'88'0,"3"15"-69"0,-8 1 13 0,12 9 2 0,-8 9-9 16,1 1-2-16,-1 8-7 16,1 17 0-16,2-1-9 15,1 10-2-15,4-9 1 0,3 9-3 16,3 0 0-16,1-1-1 15,3-5-2-15,0 3 1 16,4-16-1-16,-1-6 0 16,4-10 0-16,-7-9 2 15,4-9 1-15,-4-7 5 16,0-3 3-16,-3-9-6 16,-1 0-1-16,-3-4-4 15,0-2-1-15,-3-1-1 16,-1 7 0-16,1 3 2 15,3 16 2-15,0 9-3 0,3 9 0 16,4 7 1-16,0 6 2 16,4 3-3-16,3 0 0 15,0 0 1-15,0-3 0 16,0-6 0-16,4-4 0 16,-8-6 6-16,5-2 4 15,-5-14 8-15,1 1 6 16,-4-1-11-16,-4-8-2 15,-3-4-5-15,0 6 1 16,0-3-4-16,-7-6-2 16,0-19-3-16,0 3-1 15,0 10 2-15,7 6 0 16,0 6-4-16,4 3 1 16,3 7-29-16,0 3-13 15,3 3-29-15,8 3-13 0,7 9-39 16</inkml:trace>
  <inkml:trace contextRef="#ctx0" brushRef="#br0" timeOffset="47230.488">7426 1735 272 0,'4'6'104'0,"-4"13"-81"0,3 12-4 16,1-18-8-16,-1 12-9 0,4 3-2 15,0-3 1-15,4-3-1 16,-1 3 0-16,1 0-9 0,-4-6-4 15,0-3-59 1,7 0-72-16,0-7 34 16</inkml:trace>
  <inkml:trace contextRef="#ctx0" brushRef="#br0" timeOffset="47427.053">7232 1541 220 0,'-21'-7'82'0,"17"14"-64"0,4 2-4 0,4 0-8 0,3 1-6 15,7-7 2-15,4 6-6 16,10 4-1-16,-3-10-67 16,6 3-28-16,5 4 28 15,2 5 17-15</inkml:trace>
  <inkml:trace contextRef="#ctx0" brushRef="#br0" timeOffset="47813">7634 1613 212 0,'-7'0'79'0,"0"0"-61"0,-7 9 8 16,10-3 1-16,-3 4-10 15,0 2-2-15,-3 13 0 0,3 7 1 16,0 2-9-16,7 4-2 0,0-13-1 15,0 3-2 1,7-3-2-16,3 0 1 0,1-6-1 16,-1-9 2-16,4-4 1 15,-3-6-1-15,0-6 1 16,3-4 0-16,-7-9 1 16,0-6 0-16,-4 0 0 15,-3-3 0-15,0 9 0 16,-3 3 2-16,-1 1 1 15,4 5 1-15,0 10 2 16,0 7-3-16,4 5-2 16,-1 7-2-16,4 3-3 0,4-3 1 15,0-4-1 1,3 4 0-16,0-6 0 0,0-1-7 16,0-2-3-16,-3-1-23 15,-4-9-9 1</inkml:trace>
  <inkml:trace contextRef="#ctx0" brushRef="#br0" timeOffset="48322.085">7535 973 280 0,'0'-41'107'0,"4"32"-83"0,-1 3 4 0,1 6-2 15,-1 15-13-15,5 4-2 16,2 12-6-16,4 1-2 16,0 24-1-16,0 16 3 0,4 13 1 15,7-10-2-15,-8 7-1 16,5-13 1-16,-1 3 2 15,0-9-1-15,0-4 0 16,-3-9-3-16,-1-3 1 16,1-12-2-16,0-10 2 15,-1-6 0-15,1-4 1 0,3-11-2 16,4-8 1-16,-1-11-2 16,1 5 2-16,0-18-2 15,-4 12 2-15,-3-12 0 16,-1 3 1-16,-6-3 0 15,-4 9 2-15,-4 0 3 16,-6 7 2-16,-8-4-5 16,-3 7-2-16,-14-1-2 15,-4 4 1-15,-7 3-7 16,1-7 1-16,-1 4-15 16,7 0-3-16,7 3-16 15,8 3-6-15,-1-10-19 16,11 4-9-16,11-6-45 15</inkml:trace>
  <inkml:trace contextRef="#ctx0" brushRef="#br0" timeOffset="48818.359">7962 879 256 0,'-17'-19'96'0,"13"29"-75"0,-3 5 6 0,3 4-2 16,1 3-14-16,3 16-3 16,0-4 3-16,3 10 5 15,5 19-8-15,-1 6 0 0,3 0-1 16,4-3-3-16,0-7-3 0,0 1 0 16,1-13 1-16,2-7-3 15,-6-5 0 1,3-7 1-16,0-3 0 0,4-15 0 15,-1-1 2-15,4-9-1 16,4-3-1-16,0-3 1 16,0-13 1-16,-4-3 3 15,-4 3 2-15,-6 0 1 16,-8-6 2-16,-3 6 6 16,-3 10 4-16,-4 3-8 15,-4 12-2-15,-3 7-6 16,4 2-1-16,-1 1 1 15,0 9 2-15,1 13-3 0,6 2 0 16,8-8-1-16,6-4-2 16,12-12-2-16,6-13-1 15,7-6 2-15,7-13 0 16,-3 3-2-16,0-5 0 16,-4-11-34-16,-3 4-12 15,-4 0-55-15,1-3-22 16,-1-3 14-1</inkml:trace>
  <inkml:trace contextRef="#ctx0" brushRef="#br0" timeOffset="49600.114">7673 565 196 0,'-18'-12'74'0,"15"6"-58"0,-15-1 16 0,11 4 4 0,-4-3-11 15,-3 3-3-15,0-13-3 16,-3 4-3-16,-5-4-8 16,-6-3-1-16,-4 3 3 0,8 7-4 0,-22-7-1 15,-18 13 2-15,-3 13 2 16,-14 8-4-16,7-2-1 16,14 3-2-16,-32 6 1 15,-35 13-2-15,-3 2 2 16,6 11-4-16,8 8 0 15,0 7-1-15,-1 3 0 16,1 3 2-16,17-3 2 16,4 9-1-16,10 20 2 15,11-4 4-15,0-7 6 16,21 1 2-16,7 19 0 16,21 6-3-16,15-10 0 15,17 16-5-15,14 13-2 16,11-10 0-16,24-2 1 0,33-11-1 15,6-2 0-15,25-22 1 16,24-26 1-16,8-31 5 16,24-21 3-16,-3-17-4 15,11-15-1-15,-1-13-4 16,-10-18-1-16,10-25-3 16,-10-4-2-16,-17-3 3 15,2-22 2-15,-10-12 0 16,-17 0 0-16,-18-1-3 15,-18-18 1-15,-17 13 0 16,-18 6 3-16,-25-13-3 0,-17 0 0 16,-18 13-1-16,-25 6-2 15,-31-16-2-15,-22 16 1 16,-10 16-1-16,-25 18-2 16,-11 19-2-16,8 32 1 15,0 31-6-15,-1 31-1 16,15 16-28-16,14 7-12 15,24 5-101 1,29 4-67-16,10 0 90 16</inkml:trace>
  <inkml:trace contextRef="#ctx0" brushRef="#br0" timeOffset="50637.29">11539 3027 252 0,'4'-16'93'16,"-4"16"-72"-16,7-6 7 0,-4 6 0 0,1 0-6 15,0 0 1-15,3 6-8 16,3 4-2-16,1 5-7 16,-1 4 0-16,-3 9 4 0,0 10-4 15,1 6 2-15,-1 3-5 16,3 0 0-16,1-3-1 15,-1-4-2-15,1-8-2 16,-4-7-1-16,0-3-20 16,0 0-8-16,4-7-11 15,-1-2-3-15,-3-7-75 16</inkml:trace>
  <inkml:trace contextRef="#ctx0" brushRef="#br0" timeOffset="50896.574">11818 2836 288 0,'11'9'107'0,"-11"-9"-83"0,10 44 8 0,-6-25-2 16,-1-1-5-16,-3-2 0 15,4 19-10-15,6 12-2 16,1 6-7-16,0 7-4 0,-1-4 1 15,1-9-2-15,-4-6-1 16,-4-10 1-16,4 0-1 0,0 7-14 16,0-10-3-16,-3-3-29 15,0-9-10-15,-4-7-79 16</inkml:trace>
  <inkml:trace contextRef="#ctx0" brushRef="#br0" timeOffset="51206.909">11352 3296 256 0,'-3'16'96'0,"6"-16"-75"0,4 0 12 0,-3-3 0 16,3 3-7-16,-3-6 2 15,13-10-5-15,15-12-2 16,10 0-11-16,11-10-2 0,7 7 2 16,0 2-2-16,-3-8 1 15,-4 12-5-15,-18 9-3 16,-3-3 0-16,6 4-1 16,8-17 0-16,-7 13 0 15,-7 1-27-15,-11 8-9 16,-10 10-37-16,-8 0-16 15,-10 3-35-15</inkml:trace>
  <inkml:trace contextRef="#ctx0" brushRef="#br0" timeOffset="51430.669">11359 3491 216 0,'15'-3'82'0,"2"-4"-64"0,11-2 24 15,-13 0 8-15,6 5-6 16,-4-2-1-16,33-28-20 16,20-20-6-16,-3 7-11 15,-7 3-4-15,-7 1 1 0,-7 11-2 0,-14 10-1 16,-7 3-4-16,3 4 0 16,-7 5-40-16,0-8-16 15,4 8-75 1</inkml:trace>
  <inkml:trace contextRef="#ctx0" brushRef="#br0" timeOffset="52241.104">11508 2610 172 0,'-18'-10'66'0,"18"10"-52"0,-18 4 14 0,15 2 3 16,-8-3-3-16,1 3 1 15,-8 10-5-15,4-7-3 16,-14 13-11-16,3 3 0 0,-14 13 3 16,4 0-3-16,-4 9 2 15,-10 18 2-15,6 8 1 16,8 24-2-16,14-22 0 15,7-12-3-15,10 18 1 16,22 32 0-16,17-13 3 16,15-15-1-16,3-25 2 0,14-20-2 15,10-21 2 1,11-16-6-16,1-6-3 16,-8-12-3-16,-4-4 0 0,1-6 0 15,0 6 3-15,-1-16 8 16,-20 7 3-16,-12 6-4 15,5-37-3-15,10-29-1 16,-11 6 1-16,-10 1-5 16,-18 18-1-16,-3 10-2 15,-11-29-2-15,-11-15 1 16,-17 6-1-16,-21 10-3 16,-15-4 0-16,-3 10-9 0,11 21-3 15,7 10-12-15,-15 13-3 16,-13 15-4-16,6 16-1 15,11 19-12-15,11 9-3 16,10-2-28-16,11-1-13 16,14 3-20-1</inkml:trace>
  <inkml:trace contextRef="#ctx0" brushRef="#br0" timeOffset="60242.533">6167 8812 176 0,'-4'-19'66'0,"4"19"-52"0,-7-3 10 0,7 3 0 16,-7-6-10-16,-4 6-3 0,4-4-2 16,-3-2 1-16,-1 6-5 15,-3 0 1-15,-4 6 4 0,-3-2-2 16,-3 2 3-16,-12-3-2 16,1 10 2-16,-7-1-2 15,-1 4 0-15,1 3-1 16,0 2 0-16,-1 5-2 15,1 11 1-15,-4 4-4 16,-10-3 0-16,3 5 1 16,-4-5 0-16,4-3-2 15,8-1 1-15,-8 1-2 16,10-1 2-16,1 1-2 16,3-1 2-16,4 16-2 15,10 4 2-15,-3 5-2 0,10-2-1 16,4-7-2-16,7 6 1 15,4-6-1-15,3 13 0 16,3 6 2-16,4 3 2 16,4 0 3-16,-1-3 4 15,1-3 0-15,7 0 2 16,-4 6-4-16,3 0-2 16,4 0-2-16,4-6 0 15,3-6-2-15,8-7-1 16,2-3 1-16,1-3-1 15,7-3 0-15,-11 3 2 16,4 0 1-16,0-6 1 16,-7 6-2-16,3-3 1 0,0 0-2 15,1-7 2-15,2-2-2 16,1-7-1-16,7-3 1 16,-4-6 1-16,4 3 1 15,0-3 1-15,-4 0-2 16,-3-1-2-16,0-2 1 15,0-3 1-15,0 2-3 16,3-12-2-16,4 4 4 16,3-7 1-16,1-7 0 15,-1 4 1-15,0-6-2 16,-10-7-1-16,0 7 1 16,3-4 1-16,-10-2-1 15,3-4-1-15,1-3 3 0,3-6 0 16,-1-1-1-1,5-5 1-15,-1-4-2 16,0 1-1-16,-3-4 1 0,7 0 1 16,-7 0-1-16,-4 7 2 15,0-1-2-15,-10 4-1 16,0-4 1-16,-1 7-1 16,-2-3 0-16,-1 0 2 15,0-4-1-15,0-3-1 16,0 1 3-16,0-4 0 15,-3 7-1-15,0-4-2 16,-1-6 1-16,1 6 1 16,-4-5 1-16,-3-11 1 0,-1-12-5 15,-3-3-1-15,-3 10 1 16,-8 2 2-16,-3 1-2 16,-7 3 0-16,-3-10 1 15,-5-6 2-15,-2-9-3 16,-5 2-2-16,1 4 2 15,-4 0 0-15,-3 9 3 16,-11 1 1-16,-10-4-1 16,-18-3-2-16,3 12-2 15,1 4 1-15,3 6 1 16,-4 6 2-16,-3-3-3 16,-4 13 0-16,-3 0-1 15,11 2 0-15,6 11 2 16,4 2 2-16,4 13-8 0,3 3-1 15,3 3-20-15,5 3-10 16,2 1-19-16,8-1-5 16,10 0-71-1</inkml:trace>
  <inkml:trace contextRef="#ctx0" brushRef="#br0" timeOffset="62599.503">14933 8417 244 0,'-14'-10'90'0,"7"7"-70"0,-4-3-1 0,4 6-6 16,0-3-9-16,-3-4-1 15,-1 7 3-15,0-3 3 16,-3-3-4-16,0-3-1 0,0 6 2 15,0-7-1-15,0 1 2 16,-4-1-2-16,1 4 2 16,-5 0 5-16,-6 3 2 15,-3 3-3-15,-8 3 1 16,-7 3-3-16,0 0 2 16,0 1-4-16,4-1 1 15,3 0-5-15,0 0-2 16,0 1 0-16,1-1-1 0,-5-3 0 15,-3 6 0-15,1 1 4 16,-5 6 2-16,1 2-2 16,-1 4-3-16,8 3 0 15,0 0-1-15,3 1 0 16,4 2 2-16,-1-3 1 16,5 0 1-16,2-3-2 15,5 6-2-15,-1-3 1 16,4-3-1-16,0 0 0 15,3 0 0-15,0-6 0 16,1 3 0-16,3 3-3 16,-1-7 2-16,1 1 1 15,4 0 2-15,-1-1 1 16,4 4 1-16,0 3-5 0,0 6 1 16,0 0 0-16,0 4 2 15,-4 2-1-15,1-2-1 16,-1-1 1-16,4-3-1 15,0 0 2-15,0 1 1 16,0-1-1-16,0 0-2 16,0 3 1-16,0-2-1 15,3 8 0-15,1 1 0 16,-1 0-3-16,4 5 2 16,0-2 3-16,0-6 1 15,4 2-4-15,-1 1 1 16,4-4 0-16,0-9 2 0,4 4-3 15,0 2 0 1,3-6 1-16,3 0 2 16,4-3 1-16,1 0 1 0,-1-3-2 15,3 9 1-15,1-3-4 16,3 0 0-16,1 4 3 16,-1 2 1-16,4-3-1 15,3-3 1-15,7-3-2 16,11-3 2-16,0-3-2 15,3-4-1-15,1-2 3 16,-4-4 0-16,0 3-1 16,0-2 1-16,7-1 0 15,21 0 1-15,0-6-2 0,-7 0-2 16,-3-3 3-16,-8 0 0 16,-3 0-1-16,4 3-2 15,6 3 1-15,1 0-1 16,-1 0 0-1,-6-3 2-15,-8-3 1 0,1 0 3 16,-4-7-3-16,6-5-2 16,5-10 0-16,3-10-1 15,-3-2 0-15,-5 2 0 16,-16 10 0-16,6-13 2 16,-3 13-1-16,-4-3-1 15,-6 0 3-15,-1 3 0 16,0 3-1-16,-3-3 1 0,0 0-2 15,-4-10-1-15,-3-6-2 16,-1-6 1-16,-2 0 1 16,-5 3 2-16,-3 4-1 15,0 5-1-15,-3 1 1 16,-4 5 1-16,-7 4-1 16,-7 0-1-16,-4-3-2 15,-6-3 1-15,-8-10 1 16,-7-12 0-16,-3-1 2 15,-4 1 1-15,0-3-4 16,1 12 1-16,-8 0 0 16,-7 6 2-16,-7 4-1 0,-4 2-1 15,4-2-2-15,4-1-1 16,3-2-1-16,0-4 0 16,4 3-8-16,-4 1-3 15,0 5-8-15,-4 4 0 16,-3 16-23-16,8 5-11 15,-1 4-60 1,10-3-57-16,1 6 60 16</inkml:trace>
  <inkml:trace contextRef="#ctx0" brushRef="#br0" timeOffset="64148.05">6717 12010 248 0,'7'-41'93'0,"-7"26"-72"0,0-14 0 0,0 20-2 16,0-4-4-16,0-2 3 15,-4 5 3-15,1-2 2 16,-1-4-12-16,-3 7 0 0,0-7 0 15,0 3-2-15,0 1 2 16,0 2-6-16,-3 1-1 16,-1 3 2-16,-7 0 3 15,1-1 2-15,-5 7 3 16,-6 10-1-16,-3 2 0 16,-8 16-5-16,-4 19 0 15,1 10-7-15,0 2-1 16,3 7-2-16,4 13 0 15,-1 21 2-15,5 0 2 16,6 10-3-16,7 16 0 16,4 2 1-16,11 1 0 0,3 5 0 15,10 4 2-15,11-12-3 16,11-23 0-16,18-15 1 16,6-16 0-16,4-18 0 15,-4-20 0-15,11-21 2 16,0-7 1-16,4-22-1 15,0-15-2-15,-8-22 1 16,-7-7-1-16,-6-9 2 16,-15-6 1-16,-3-16-1 15,-11-10 1-15,-7 11-2 16,-7 5 2-16,0 25 0 16,-24-6 3-16,-12 19-1 15,-13 13 2-15,-7 18-4 16,-4 19 0-16,3 22-1 0,-6 32-2 15,7 15-2-15,6 3 1 16,11-6-1-16,11-3 0 16,11 3-14-16,6-6-4 15,11-19-41-15,4-19-15 16,10-19-80 0</inkml:trace>
  <inkml:trace contextRef="#ctx0" brushRef="#br0" timeOffset="64507.818">8015 12164 308 0,'-3'-7'115'0,"-1"14"-89"0,-3 5 3 15,0 1-4-15,-4 12-9 16,-6 22 1-16,-8 19-3 0,-3 6-1 16,-7 16-7-16,-4 15-2 0,0 10 0 15,4-6-2-15,3-7-2 16,4 13-2-16,3-10-1 15,7-9-9-15,8-18-3 16,-4-17-21-16,7-18-7 16,3-16-43-16,4-25-20 15,4-19 3 1</inkml:trace>
  <inkml:trace contextRef="#ctx0" brushRef="#br0" timeOffset="64807.211">7373 12192 348 0,'4'-10'132'16,"-1"10"-103"-16,4 4 3 0,-3 2-4 0,10 6-13 15,-4 10 2-15,8 16-8 16,3 28-3-16,0 3-3 15,1 12-3-15,2 13 3 0,-3 13 0 16,1-4 1-16,2 1-5 16,4-10-1-16,8-6-13 15,-4-10-2-15,3-12-16 16,0-16-7-16,0-12-3 16,-3-13 2-16,-4-13-31 15,1-12-13-15,-12-6-15 16</inkml:trace>
  <inkml:trace contextRef="#ctx0" brushRef="#br0" timeOffset="65020.544">8054 12731 340 0,'11'19'126'0,"-4"-13"-98"0,3 10 3 0,-6-13-5 15,6 3-16-15,4-6-1 16,11-6-7-16,3 3-2 16,8-3 0-16,2-4-7 0,5 7 0 0,-4-6-37 15,-4 2-15-15,4-5-83 16</inkml:trace>
  <inkml:trace contextRef="#ctx0" brushRef="#br0" timeOffset="65437.026">8513 11913 292 0,'-15'15'110'0,"12"1"-86"0,-4 12 13 0,3-15 0 15,4 6-7-15,0 6 0 16,0-6-9-16,4-1 0 16,3-2-12-16,3-3-1 0,8-4 2 15,3-3-4-15,11 4-1 16,7-4 0-16,7-3-1 16,0 7-5-16,-1 5-1 15,1 4 3-15,-10 6 1 16,-5 13 0-16,-6 9-2 15,-7 15 1-15,-8 1 1 16,-10 6-1-16,-3 6 2 16,-8 13-4-16,-3 13 0 0,-4-11-8 15,1-5-2-15,-1-10-7 16,4-12-2-16,7-6-13 16,3-17-7-16,4-11-29 15,7-20-13-15,4-12-43 16</inkml:trace>
  <inkml:trace contextRef="#ctx0" brushRef="#br0" timeOffset="65722.907">9500 12217 312 0,'11'0'118'0,"-11"6"-92"0,0 7 11 0,-4-4-1 16,1 16-13-16,-1 16-4 15,-3 12-4-15,-3 13-2 16,-4 0-7-16,-1 22-6 0,-2 15-1 16,-1-6 1-16,-3-2 0 15,3-11-3-15,1-2 2 16,3-7-15-16,3-15-4 15,4-13-23-15,3-19-8 16,4-19-92 0</inkml:trace>
  <inkml:trace contextRef="#ctx0" brushRef="#br0" timeOffset="65992.717">9222 12270 304 0,'-18'-15'115'0,"18"15"-89"0,4 0 19 16,-4 9 1-16,3 0-13 15,4 10-4-15,4 13-11 16,6 11-1-16,4 8-10 16,4 5 0-16,0 4 3 0,0 15-6 15,3 16 0-15,0 0-2 0,0 0 1 16,-3-10-4-16,3-9 0 15,4-3-17-15,3-15-8 16,4-11-35-16,-4-21-13 16,4-12-81-1</inkml:trace>
  <inkml:trace contextRef="#ctx0" brushRef="#br0" timeOffset="66323.695">10047 12352 300 0,'-21'28'112'0,"17"-22"-87"0,4-3 9 15,0 4-1-15,4-4-6 16,3 6 4-16,11-3-6 16,6 1-1-16,12 2-13 15,9-3 0-15,5 1 0 0,-4-4-9 16,0 0 0-16,-4 0-4 16,-3 0 0-16,-4-3-11 15,-7 0-5-15,-3 0-63 16,0-6-26-16,-1 0-39 15</inkml:trace>
  <inkml:trace contextRef="#ctx0" brushRef="#br0" timeOffset="66533.913">10301 12737 316 0,'11'13'118'0,"10"-16"-92"0,14-3 17 0,-21 2 3 16,11-5-23-16,7-4-5 16,7 1-13-16,6 3-4 15,1 2-1-15,0 1-31 0,0 3-14 0,-4 0-26 16,-3-4-10-16,0 4-41 31</inkml:trace>
  <inkml:trace contextRef="#ctx0" brushRef="#br0" timeOffset="66985.068">11190 11944 308 0,'-28'-3'115'0,"17"-3"-89"0,4-4 12 0,4 4-1 16,3-3-14-16,3-4-3 16,11-6-7-16,8 0-1 15,9 4-7-15,8-4 1 0,3 3 1 16,11 1 5-16,4 8 3 16,6 10-4-16,1 16 1 15,-8 22-3-15,-6 12 2 16,-15 4-4-16,-10 6-2 15,-11 9-2-15,-14 22 0 16,-11 0-2-16,-10 0 2 16,-11 0-2-16,0 3 2 15,1-6-2-15,2-3 2 16,8-16-2-16,7-16-1 0,7-12-2 16,11-12-1-16,10-17 2 15,18-15 2-15,13-12-2 16,8-13 0-16,0-4-4 15,0 1-1-15,0 0-50 16,0 0-20-16,3-4-99 16</inkml:trace>
  <inkml:trace contextRef="#ctx0" brushRef="#br0" timeOffset="67568.965">12305 11681 300 0,'-18'-13'112'0,"15"10"-87"0,3 0 15 0,0 0 3 15,3 0-17-15,1-4-3 16,6-5-4-16,4-7-3 15,8 0-8-15,2-3 4 0,12 3 3 16,6 7 4-16,4 9 1 16,0 12-5-16,-4 10 1 15,-10 9-3-15,-15 7 0 16,-10 5-1-16,-10 20 0 16,-11 12-2-16,-7-3-1 15,-8-3-5-15,1-6-3 16,4-7-3-16,2-3 1 0,5-6 1 15,3-6 0-15,3-7-3 16,7-12 0-16,12 0-1 16,9-10 0-16,15-3 3 15,10-3 0-15,8-3-2 16,-1 0 0-16,-3 7 2 16,-4-4 0-16,-6 12 3 15,-8 7 1-15,-7 10 1 16,-7 5 0-16,-7 14-2 15,-3-8 1-15,-11-2-2 16,-4 6 2-16,-7-6-2 0,-6-3-1 16,-5-1 1-16,-6 1-1 15,0-7-5-15,0-3-1 16,-1-2-15-16,8-8-6 16,3-8-15-1,8-10-6-15,10-7-23 0,7-8-10 16,10-7-71-1</inkml:trace>
  <inkml:trace contextRef="#ctx0" brushRef="#br0" timeOffset="67825.133">13222 11897 368 0,'-32'38'137'0,"25"-23"-106"0,0 1-5 16,7-10-10-16,7 1-4 15,7-1 3-15,4-6-4 16,7 6 1-16,3-6-7 16,7-6-3-16,8 6-1 0,6-6-10 15,4-4-4-15,0-2-35 16,-4-1-16-16,-3-3-91 15</inkml:trace>
  <inkml:trace contextRef="#ctx0" brushRef="#br0" timeOffset="68216.609">13741 11232 376 0,'3'-12'140'0,"1"6"-109"0,10 6 7 0,-7 0-6 16,7 9-5-16,11 0 3 15,14 10-3-15,3 19 1 16,7 12-16-16,-3 16-5 0,-4-7 0 16,-10 14-2-16,-14 8 0 15,-11 19-3-15,-14-2-2 16,-11-4 1-16,-10-3 1 0,-4 3-1 15,0-3 2-15,8-13 0 16,3-6 3-16,3-19-3 16,7-6-2-16,4-15-3 15,11-10-1-15,6-10-1 16,15-12 0-16,7-12 5 16,7-10 3-16,3-3-10 15,0-10-3-15,-3 7-36 16,-4 3-15-16,-3 0-24 15,-4 0-11-15,1 0-61 16</inkml:trace>
  <inkml:trace contextRef="#ctx0" brushRef="#br0" timeOffset="68501.897">14527 11173 416 0,'11'-16'154'0,"-4"10"-120"0,0-4 17 0,-3 10-2 16,-1 0-23-16,4 7-4 16,4 5-10-16,-1 13-2 15,4 19-6-15,-3 35-3 0,0 8 0 16,-1 17-1-16,1 24 2 15,-1 7-6-15,1 0 1 16,0 9-28-16,3-12-11 0,-4-16-37 16,1-16-12-16,-4 1-80 15</inkml:trace>
  <inkml:trace contextRef="#ctx0" brushRef="#br0" timeOffset="69448.398">11769 14393 220 0,'3'-47'85'0,"-3"28"-66"0,-3 0 14 0,-1 10 2 16,4 3 2-16,-3-1 2 15,-1 1 1-15,1 3 0 16,-1 0-22-16,1 0 3 0,-5 0 2 16,1-1-3-16,4 4-2 15,-1 0-4-15,1 0 1 16,3-3-8-16,7 0-4 16,7 0-2-16,7 0-1 15,4 0 0-15,3 3 2 16,7 6 3-16,4 7 2 15,3 12 5-15,1 15 5 16,-8 7 0-16,-7 4 1 16,-10 5-7-16,-11 16-2 15,-14 22-7-15,-11 3-4 0,-3-9 3 16,-4 13 1 0,1-4-3-16,3-6-1 0,3-16 3 15,4-12 1-15,7-13-5 16,3-16 0-16,8-5-1 15,3-8 2-15,10-8-1 16,12-7 1-16,13-6 2 16,7-9 2-16,4-7-3 15,-3-3 0-15,-8-6-4 16,-3 6 1-16,-7-2-31 16,-4-1-12-16,-3 0-20 0,-4 0-6 15,-4 0-78 1,1 0-51-1,-4-3 90-15</inkml:trace>
  <inkml:trace contextRef="#ctx0" brushRef="#br0" timeOffset="70048.551">10269 14675 244 0,'-14'0'93'0,"11"0"-72"0,-1-3 7 0,4 3-2 15,0 0 1-15,4 0 6 16,3 0 2-16,3 0 0 16,8 0-18-16,3 0 5 0,4 3 5 15,7 3-2-15,3-6 3 16,7 0-10-16,11-6-3 15,4 3-6-15,3 0-4 16,0-3-2-16,-8-1-3 16,-6 1 1-16,-3 3-1 15,-12-3-5-15,-6 3-1 16,-4-1-37-16,-7 4-14 0,-7 0-44 16,-3 4-18-16,-11 2-17 15</inkml:trace>
  <inkml:trace contextRef="#ctx0" brushRef="#br0" timeOffset="70335.313">10372 15080 312 0,'-7'15'115'0,"7"-12"-89"0,7-3 19 0,-4 0 1 15,4 0-15-15,4 0-4 16,3 7-9-16,0-4-3 16,4-3-9-16,3 0-4 0,7 0-1 15,7 0-4-15,4 0 2 16,4-10-1-16,-1 7 0 16,-3-6-20-16,-4-1-10 15,-3-2-15-15,-8-1-4 16,-6 4-40-16,-4-7-19 15,-10 4 3 1</inkml:trace>
  <inkml:trace contextRef="#ctx0" brushRef="#br0" timeOffset="70934.993">8061 14998 268 0,'7'-6'101'0,"-3"6"-78"0,3 0 13 0,-4 0 2 15,4 0-9-15,0 6 0 0,7 0-7 16,4 1-2-16,10 2-11 15,8 0 1-15,2 1 1 0,12-4-2 16,-8 0 0-16,4-2-3 16,0-1-1-16,-4-3-1 15,7-3 0-15,1-1 0 16,-1 1 2-16,1 0-8 16,-4 0 0-16,-8 0-44 15,-6 0-17-15,-4 0-100 16</inkml:trace>
  <inkml:trace contextRef="#ctx0" brushRef="#br0" timeOffset="71310.65">8992 14145 312 0,'11'-12'118'0,"-8"9"-92"0,1 9 8 0,-4 3-3 0,0 7-8 16,0 6-2-16,3 19-3 15,1 12-1-15,0 7-9 16,-1 5-1-16,1 11 3 0,3 15-6 15,0 12-2-15,0 4 1 16,-4-1 0-16,1 17-4 16,3-7 1-16,0-10-7 15,0-15-3-15,0-13-8 16,0-12-3-16,0-19-16 16,4-15-6-16,-1-17-30 15,1-15-11-15,3-12-33 16</inkml:trace>
  <inkml:trace contextRef="#ctx0" brushRef="#br0" timeOffset="71639.544">9518 14553 252 0,'11'-28'93'0,"-8"15"-72"0,4-3 5 0,-7 10-3 16,4 0-11-16,-1 0 1 16,1-1 9-16,-1 14 8 15,1 2-15-15,-1 7 3 0,1 6 2 16,-4 6-2-16,0 6 1 0,0 23-4 16,-4 12 1-1,1 3-7-15,-4 0-3 0,0 0-3 16,-4 7 0-16,4 2-4 15,-4 4-2-15,1-10-5 16,-1-12-2-16,1-10-28 16,3-9-11-16,0-7-20 15,0-18-10-15,-1-9-45 16</inkml:trace>
  <inkml:trace contextRef="#ctx0" brushRef="#br0" timeOffset="71893.692">9345 14656 316 0,'-3'-25'118'0,"6"22"-92"0,8-3 11 0,-4 6-3 16,3 3-8-16,4 6-1 15,4 13-9-15,3 16-5 16,0 18-6-16,1 7-4 0,-1 3 2 15,0 9-2-15,0 16 2 16,0 6-7-16,0-6 1 16,1-12-28-16,-5-13-9 15,1-4-24-15,-4-18-10 16,0-6-57 0</inkml:trace>
  <inkml:trace contextRef="#ctx0" brushRef="#br0" timeOffset="72359.238">8036 16099 268 0,'0'-10'101'0,"4"4"-78"0,6-7 15 0,-3 10 4 15,4-3-10-15,7 0 1 16,10 3-3-16,14-1-1 15,15 4-16-15,10 0-1 0,-4 0 1 16,11 0-3-16,14 0 2 16,11 0-5-16,-3-3 1 15,-1 0-3-15,7-3 0 16,7 0-1-16,-6-4 0 16,-12 1-5-16,-6 3 1 15,0-4 0-15,-4 1 0 0,-3-1-16 16,-8 1-4-16,-6-4-21 15,-11 1-9-15,-11-1-24 16,-7 1-11-16,-10-4-47 16</inkml:trace>
  <inkml:trace contextRef="#ctx0" brushRef="#br0" timeOffset="72734.595">8763 16594 332 0,'-4'0'123'0,"4"0"-95"0,4 0 5 0,-4 0-5 16,4 0-5-16,6 3 3 16,4 0-5-16,7 4-3 15,4 2-10-15,3 4 1 0,4-1 2 16,0 7-4-16,-4-10-2 16,4 4-2-16,3-7 0 15,4-6-2-15,0-3-1 0,3-3-2 16,-3-7-1-16,-7-2-42 15,-4 2-18-15,-4-3-63 16,-6 1-27-16,-7-1 34 16</inkml:trace>
  <inkml:trace contextRef="#ctx0" brushRef="#br0" timeOffset="73006.827">9433 16215 284 0,'7'-19'107'0,"-3"13"-83"0,-1-4 13 0,-3 10-1 15,4 3-6-15,-1 4 2 16,1 8-7-16,0 10-3 16,3 10-12-16,0 12-4 0,0 3 0 15,3 6-3-15,1 13-2 16,-1 10 0-16,1 2-1 15,0-9-3-15,3-6 2 16,0-9-21-16,3-16-8 16,1-4-29-16,3-9-10 15,4-15-70 1</inkml:trace>
  <inkml:trace contextRef="#ctx0" brushRef="#br0" timeOffset="73665.484">11529 16011 312 0,'-4'3'118'0,"4"-6"-92"0,0 3 13 0,0 0-2 0,0 0-7 15,4-6 0-15,6 6-9 16,8 0-2-16,10 0-11 16,11 0 4-16,7 0 1 0,3 0-4 15,4 0-3-15,11 0 1 16,10-10 0-16,7-9-3 15,-3-3-3-15,-4-9 0 16,-7-3 1-16,-4-4-1 16,1 7-1-16,-8 2-10 0,-7 7-6 15,-10 7-47-15,-10 5-21 16,-8 1-74 0,-7 9-40-16,-7 0 93 15</inkml:trace>
  <inkml:trace contextRef="#ctx0" brushRef="#br0" timeOffset="73941.433">11896 16525 320 0,'7'9'121'0,"-4"-9"-95"0,8 0 11 0,-4 0 0 0,3-3-19 16,5-3-4-16,6 6-9 15,3-3-2-15,5-3-1 16,2 3-2-16,5-4 3 0,-5 4-7 16,-2-3-1-16,-5 0-36 15,-2-4-13-15,-5-9-93 16</inkml:trace>
  <inkml:trace contextRef="#ctx0" brushRef="#br0" timeOffset="74224.518">12330 16121 332 0,'-4'-10'123'0,"1"10"-95"0,3-12 20 0,0 9 3 16,0 3-24-16,0 0-5 16,3 6-2-16,4 3 1 15,0 10-11-15,0 19 1 0,0 9 0 16,4 3-6-16,-1 6-1 16,1 1-2-16,0-4-2 15,-1-3-13-15,1-6-4 16,-1 0-37-16,1-16-16 15,0-9-36-15,3-13-13 16,3 1-5-16</inkml:trace>
  <inkml:trace contextRef="#ctx0" brushRef="#br0" timeOffset="75212.742">18602 13142 236 0,'4'-47'88'0,"-4"28"-69"0,0-3 15 0,0 13 3 16,-4 9-1-16,0-3 20 15,-3 12-11-15,0 7-23 16,-3 6 4-16,-4 12 4 0,-4 32-10 15,-7 19-1-15,-6 6-11 16,-8 25-3-16,-4 21-3 16,-6 1-2-16,0 19 1 15,6 3 1-15,1-9-3 16,3-1 0-16,4-6-1 16,3-21 0-16,0-17-11 15,4-24-7-15,3-13-29 16,4-22-13-16,4-10-74 15,3-11-61-15,-1-23 78 16</inkml:trace>
  <inkml:trace contextRef="#ctx0" brushRef="#br0" timeOffset="75528.259">17706 13402 348 0,'7'-50'132'0,"4"28"-103"0,13-3 1 0,-13 22-6 0,10 3-12 16,7 9-2-16,8 13 3 16,2 16 4-16,5 9-9 15,-1 9 4-15,0 16 2 0,1 35-7 16,3 6-2-16,3 12-5 15,4 26-1-15,0-13-1 16,0-10-2-16,-4-9-15 16,-3-15-7-16,-4-23-16 15,-3-21-6-15,-4-22-43 16,1-29-16-16,-1-15-10 16</inkml:trace>
  <inkml:trace contextRef="#ctx0" brushRef="#br0" timeOffset="75799.525">18729 13647 356 0,'-4'6'134'0,"8"3"-104"0,3-9 14 0,0 0-2 16,4 0-13-16,6 0 0 15,8-3-12-15,7-3-5 16,3-3-7-16,4-4-4 0,0 0 0 0,-1 1-4 16,5-1 2-16,-1 1-8 15,4-4-4 1,0 7-24-16,-4 6-11 0,-3-4-19 16,-7 7-9-16,-11 0-66 15</inkml:trace>
  <inkml:trace contextRef="#ctx0" brushRef="#br0" timeOffset="76009.615">18898 14227 368 0,'25'-3'140'0,"0"-13"-109"0,14-12 16 0,-22 12-2 16,11-6-25-16,11-6-8 31,46-22-48-31,-15 9-21 16,-10 10-62-16,-10 6-24 15,-4-1 20-15,-4-2 13 16</inkml:trace>
  <inkml:trace contextRef="#ctx0" brushRef="#br0" timeOffset="76337.119">19801 13650 392 0,'-7'9'148'0,"11"-15"-115"0,10 6 8 16,-7 0-4-16,7-3-18 16,4-3-3-16,7-4-12 15,-1 1-4-15,4-1-1 16,4 4-5-16,3 0 0 0,8 0-8 16,6-1-4-16,4-2-6 15,4-7-2-15,-5-6-15 0,-2-6-6 16,-4-3-55-16,0-4-21 15,-4 4 13 1</inkml:trace>
  <inkml:trace contextRef="#ctx0" brushRef="#br0" timeOffset="76848.146">20511 12835 236 0,'-15'-4'88'0,"8"1"-69"0,-3-3 17 15,3 3 5-15,0-3-9 16,0-4 1-16,0-2-5 16,3-4 0-16,4-3-16 15,0-3 9-15,7-3 5 0,7 0-1 16,4-3 3-16,10 0-3 15,18-4 0-15,10 4-6 16,4 3-1-16,0 12-8 16,-7 13-2-16,-3 13-2 15,-8 15 1-15,-7 7 0 16,-10 15 1-16,-7 19-4 16,-4 9-3-16,-7 1 2 15,-4 12 0-15,-3 6 3 0,4 3 1 16,-1-3-3-16,1-6-3 15,3-19 0-15,7-3-1 16,7-22-3-16,11-9 2 16,7-16 3-16,10-13 3 15,0-12 0-15,-3-9 2 16,0-7-6-16,-7-6-3 16,-7 6-15-16,-4-3-4 15,-3 3-31-15,-8 4-12 16,-3-1-15-16,-3 3-6 15,-4-2-74 1,0-4-37-16,0 3 100 0</inkml:trace>
  <inkml:trace contextRef="#ctx0" brushRef="#br0" timeOffset="78046.996">17067 13076 252 0,'-14'-41'93'0,"11"7"-72"0,3-26 16 0,0 29 2 16,0-4-10-16,0-2-2 16,0 2-15-16,0 4-5 0,-4 6-5 15,1 9 5-15,-4 13 3 16,0 19 3-16,3 34 5 16,4 28 5-16,4 26 3 0,6 43-7 15,8 26-1-15,7 40-11 16,3 28-2-16,0 7-3 15,4 25 1-15,-4-4-4 16,-7 1 0-16,-3-16 3 16,-1-19 3-16,1-40 11 15,3-45 5-15,0-31-9 16,1-25-4-16,-1-28-5 16,0-22-3-16,4-19 1 15,-1-12 1-15,4-7-1 0,1-12 2 16,2 2-2-16,5-5 2 15,13 0-7-15,22-4 1 16,10-9 5-16,7-12 4 16,18-20-8-16,28 1-3 15,7-10 7-15,32-6 5 16,7-18-5-16,31-17-1 16,1 7 1-16,21 3 1 15,32-22-1-15,10-6-2 16,-25 6 1-16,15 6-1 15,-29 19 0-15,11-9 0 16,-21 2 0-16,10 1 0 16,-17 16 0-16,-11 8 0 0,-7 11-3 15,-28 5 2-15,-18 7-6 16,-14-3-3-16,-17-4-3 16,-22-5 0-16,-28-1 7 15,-17 3 3-15,-22 10 3 16,-21-3 0-16,-21-7 2 15,-18-12 1-15,-21-16 1 16,-3 4 0-16,-4-1-2 16,0-15 1-16,-10-35-2 15,-15 0 2-15,-14-34-2 16,4-16 2-16,7-25-2 16,10 9 2-16,8 22-2 15,-1 10 2-15,1 34 0 16,-1 26 3-16,1 27-1 0,7 22 2 15,3 23-4-15,0 9-2 16,0 6-3-16,-4 3 1 16,-10 0 1-16,0 10 0 15,-3 2 4-15,3 4 2 16,-4 0 2-16,-17 3 2 16,-25 9-5-16,-3 13-3 15,-25 25-1-15,-29 16 1 16,-10 9-3-16,-35 7 0 15,-14 30 3-15,-11 7 3 16,-21 0-2-16,10-3-2 16,-31 19-3-16,28-3 1 15,-3-10-1-15,27-13-2 16,-3 4-11-16,36 3-5 0,24-10-42 16,14-9-20-16,25-3-109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2:43.6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12016 3274 160 0,'0'-15'60'0,"0"15"-47"0,0 0 8 0,0 0 0 15,0 0-5 1,0 0 1-16,0 6 2 0,0 3 2 15,0-2-11-15,0 5-3 0,0 4-1 16,3 3-1-16,1 6 2 16,-1-3-2-16,4 6 0 15,0 10-1-15,0-7 0 16,0 16 0-16,4 13 0 16,0 5 2-16,3 1 1 15,0 0-1-15,3 3-1 16,1 16-1-16,0 12 0 15,-1-6 0-15,1 9 0 16,0 7 2-16,-1 9 1 16,1-3-1-16,0 0-1 15,-4 18-1-15,0 4 2 16,0-9 1-16,-4 2 1 16,1 16-2-16,0-12 1 0,-1 0-2 15,1 15 2-15,-1-9-4 16,1-3-2-16,-4 12 0 15,0-2 1-15,0-1-1 16,-3 0-1-16,-1 10-2 16,1-10 1-16,-1 0 1 15,1 16 2-15,3-9-1 16,-4-7-1-16,4 13 1 16,0-1-1-16,1-2 0 15,-1 43 0-15,3-8 0 16,-3-14 2-16,0 20-1 15,-3-14-1-15,-1 8-2 0,1 2 1 16,-1 3 1 0,4 7 2-16,1-10-1 0,-1 13-1 15,3 0 1-15,1-7-1 16,-1 13 0-16,1-15 0 16,7 27 0-16,-8-18 0 15,1 25 0-15,-1-13 0 16,-3 23 0-16,0-17 0 15,-3 26 0-15,-4-19 0 16,0 16 0-16,-4-20 2 16,1 23-3-16,-1-22 0 15,1 9 3-15,3-12 1 16,0-10-4-16,0 0 1 0,3-28-2 16,1 0 0-16,-1-13 2 15,1-24 0-15,-1-23 0 16,1 1 0-16,0-7 0 15,-1-9 2-15,-3-20-1 16,0-8-1-16,0-10 1 16,-3-9-1-16,-1 3-3 15,0-7 2-15,1-2 3 16,-1-4 1-16,1-9-4 16,3-3 1-16,-4-10 0 15,4-6 2-15,0 3-3 16,0-9 0-16,0 6 1 0,4-6 2 15,-1 0-1 1,1-4-1-16,-1 4 1 0,1-3-1 16,-4-4 0-16,4 4 0 15,-1-3 0-15,-3-1 0 16,0-2 0-16,4-1 2 16,-4 0-6-16,3-2 1 15,-3-1 3-15,0 0 2 16,0 1-7-16,0-7-2 15,0 0-62-15,-10 3-29 32</inkml:trace>
  <inkml:trace contextRef="#ctx0" brushRef="#br0" timeOffset="1516.542">4678 3463 228 0,'-7'0'88'0,"3"0"-69"0,4-4 8 0,0 4 1 0,0-3-8 15,0 0-2-15,0 0-4 16,4-3-1-16,3 3-7 16,3-16 0-16,1 3 4 0,7-9 3 15,6-13 2-15,15-9-2 16,3-3 0-16,15 3-5 15,3 3-3-15,7 4 0 16,-4 11-1-16,4 7-2 16,11 16-2-16,0 12 5 15,-1 16 4-15,-6 25 1 0,-8 10 4 16,-3 2-1-16,-3 1 2 16,-1-4-4-16,-6-2-1 15,-1-1-4-15,-10-6 1 16,-7-9-6-16,3-7-3 15,-3-12-6-15,-11 0-2 16,0-13-44-16,-7-3-19 16,0-3-86-1</inkml:trace>
  <inkml:trace contextRef="#ctx0" brushRef="#br0" timeOffset="2116.724">4551 3469 232 0,'-11'3'88'0,"11"3"-69"0,4-3 2 0,-4-3-5 16,0 7-5-16,10-7 3 15,4-7-1-15,4-2 2 16,3-7-8-16,4-15 7 0,7-7 5 16,-1-6-4-16,15-12 0 15,14 0-5-15,11 12 1 16,3-10-6-16,14 7-1 16,4 3 0-16,17-3 0 15,4 0-2-15,18-3-2 16,17 6 1-16,4 4-1 15,17 14 2-15,-32 20 1 16,-31 3 1-16,78 28 2 0,34 16-1 16,1 15 2-16,-21 10-2 15,-50-3 2-15,-42-16 2 16,42 34 2-16,21 10-1 16,-31-6-1-1,-22-10-5-15,-13 4-3 16,-19-4-5-16,-34-25 0 0,-8-6-62 15,-7 0-26-15,-3-3-59 16</inkml:trace>
  <inkml:trace contextRef="#ctx0" brushRef="#br0" timeOffset="3122.553">5669 5958 212 0,'4'0'79'0,"-4"0"-61"0,3 13 12 15,-3-13 2-15,0 13-11 16,0-1 1-16,4 19-2 16,-4-2 0-16,3 24-11 0,1-9 8 0,3 28 3 15,0 38-2-15,0 6 2 16,0-3-7-16,0 0 0 15,0 6-2-15,0-3 1 16,-3-13-4-16,-1-34 0 16,1-12-7-16,-4 5-1 15,3 17 0-15,1-23 0 16,-4-3 0-16,0-15 2 16,0-10-1-16,3-12-5 15,1-10 0 1,-1-6-36-16,-3-6-15 15,0 6-45-15,11-13-17 16,3-9 7 0</inkml:trace>
  <inkml:trace contextRef="#ctx0" brushRef="#br0" timeOffset="3710.162">6181 6325 212 0,'-7'-3'82'0,"7"3"-64"0,-7 0 7 0,7 0-1 16,-4 0-9-16,4 0 0 15,-3-6-3-15,3 6 0 16,0-9-6-16,0-1 0 0,3-12 1 15,1 6 1-15,6-12 2 16,1 6 1-16,6-6 3 16,1 9-3-16,10 4-1 15,-3 2 5-15,3 13 2 16,-3 0 5-16,3 22 1 16,-3-6-1-16,3 21 1 15,-14-8-4-15,0 18 0 16,-3-10-8-16,-8 42-4 15,1-14-4-15,-11 17-3 16,0-19 1-16,-7 18 1 16,0-9-1-16,-8 19 2 0,8-19-4 15,-3 0-2 1,2-12 2-16,5-4 0 0,3-12-2 16,3 0 2-1,4-9-1-15,7-7 0 16,0-3 2-16,11-6 2 0,14 0-3 15,-7-10 0-15,-4 1 3 16,7-1 3-16,-3-9-2 16,3 9 0-16,7-2-3 15,-3-4-3-15,-4 3 2 16,-10-3 0-16,3-3-21 16,-7 3-10-16,11-3-44 0,-8 0-16 15,-3 0-58 1</inkml:trace>
  <inkml:trace contextRef="#ctx0" brushRef="#br0" timeOffset="4201.294">7059 6410 216 0,'0'-13'82'0,"0"13"-64"0,-3-12 13 16,3 12 3-16,0-3-9 15,0 0-2-15,0-1-9 16,0 1-1-16,0 3-8 16,0 0 6-16,3 13 4 0,1-1 8 0,3 23 3 15,-4-7-7 1,4 32-1-16,4 15-11 15,-4-9-2-15,0-16-3 16,0 19 1-16,0-13-2 0,0 17-1 16,-3-14 1-16,3-2 1 15,-4-10-3-15,1-7 0 16,3-5-10-16,-4-10-5 16,1 0-32-16,-4-12-14 15,0-10-80 1</inkml:trace>
  <inkml:trace contextRef="#ctx0" brushRef="#br0" timeOffset="4450.831">6872 6846 244 0,'14'6'90'0,"-14"-6"-70"0,32 3 13 0,-28 4-1 0,13-7-4 16,-3 0 3-16,11-10-8 15,7-6-4-15,-1 7-11 16,-2 0-5-16,2-1 0 0,1 4-2 16,0 3 2-16,0 0-4 15,-1 0-2-15,1-4-31 16,-7 4-13-16,-4 0-55 16,11-10-58-16,-8 4 49 15</inkml:trace>
  <inkml:trace contextRef="#ctx0" brushRef="#br0" timeOffset="5327.76">7772 6369 228 0,'-14'-6'85'0,"14"6"-66"0,-15-6 8 0,12 6 0 16,-4 0-3-16,3 0 1 15,1-3-8-15,-1-1-2 16,1-2-9-16,3 3 0 0,3-6 4 15,1 2-4-15,6-2 2 16,-3 0 4-16,11 9 2 16,0-4-3-16,3 8 1 15,0-4-1-15,7 9 1 16,-7 0 5-16,4 7 3 16,3 12 1-16,-10 4 2 15,-4-7-13-15,-3 28-3 16,-4-6-5-16,-7 13 1 15,0-7-2-15,-7 10-1 0,0-7 1 16,-7 13-1-16,-1-6 0 16,-2-1 0-16,6-11 0 15,-6-8 0-15,2 5 0 16,5-17 0-16,6-3-5 16,8-15 1-16,-4-1 2 15,14-6 3-15,14-6-2 0,-7-6 0 16,8 3 3-16,-1 0 1 15,-3-3 1-15,-1 3 0 16,1-1-2-16,-7 1-2 16,-4 0 1-16,0 0-1 15,0 0-11-15,0-3-3 16,-3 2-28-16,6-2-11 16,-10 0-5-16,4-4-2 15,-4 7-77 1</inkml:trace>
  <inkml:trace contextRef="#ctx0" brushRef="#br0" timeOffset="5855.706">8375 6466 204 0,'-7'-15'77'0,"7"15"-60"0,-7-13 4 16,3 13-1-16,1-6-1 16,-1 3 1-16,-3 0 0 15,0 0 0-15,-3 3-11 16,3 0 6-16,-4 6 2 0,0-3-3 16,-3 16 2-16,4 0-5 15,-1 21 1-15,4-5-3 16,3 15 0-16,1-3-3 15,6 3 1-15,1-3-2 16,14 16 2-16,10 18-4 16,-3-24-2-16,-4-10 2 0,7-6 0 15,-3-7 3-15,3-12 1 16,-7-3 3-16,7-19 1 16,-3 0 1-16,7-25 0 15,10-16 2-15,-3-6 2 16,-4 0-5-16,-3-13-1 15,-7-12-4-15,-11 0-1 16,-14 3-3-16,-7 25-2 16,0 4-2-16,-18-4 1 15,4 6-1-15,-11-6-2 16,4 7-13-16,-4 11-4 16,7 4-2-16,1 16 1 15,2 0-17-15,8 9-4 16,4 0-31-16,6 7-13 15,4-4-33 1</inkml:trace>
  <inkml:trace contextRef="#ctx0" brushRef="#br0" timeOffset="6162.09">8805 6717 296 0,'-7'-15'110'0,"7"15"-86"0,0 0 5 0,0 0-5 15,4 6-14-15,-4-3-1 16,7 6-1-16,7 13 0 16,4 0-4-16,3 3-1 0,-7 0 1 15,0-3-2-15,4 7 1 16,-4-1-4-16,3 3 0 15,8 7 1-15,-4-10 2 16,0-3-10-16,-6-15-2 16,-1-1-41-16,3-12-19 15,-3 0-57 1</inkml:trace>
  <inkml:trace contextRef="#ctx0" brushRef="#br0" timeOffset="6442.162">9130 6626 312 0,'-4'10'115'0,"4"-10"-89"0,-3 41 3 16,-1-35-2-16,1 13-16 16,3-1-1-16,0 17-6 15,-4 15-1-15,4 0-1 16,0-6-2-16,0 25 1 0,0 22 3 15,0-6 2-15,0 2-5 16,0 1 0-16,4-3-1 16,-1-25 0-16,1-7-9 0,-1-3-2 15,1-9-25-15,3-7-9 16,0-6-34-16,4-9-15 16,-1-3-8-1</inkml:trace>
  <inkml:trace contextRef="#ctx0" brushRef="#br0" timeOffset="6907.367">9867 6479 272 0,'-10'6'101'0,"10"-6"-78"0,-7 10 6 0,7-10-2 16,0 6-13-16,0 3-1 15,3 4-3-15,4-1 1 16,7 1-6-16,4-4 4 0,3-2 3 16,4-4 0-16,3-3 1 15,7-3-5-15,11-4 0 16,4 1-3-16,-1 0 0 15,-3 0-3-15,0-1 1 16,-8-2-4-16,-9 3-2 16,-8 2-23-16,0-2-7 15,-3 0-118 1</inkml:trace>
  <inkml:trace contextRef="#ctx0" brushRef="#br0" timeOffset="7339.03">10537 6006 248 0,'0'-4'93'0,"0"4"-72"0,0 0 5 16,0 0-1-16,-3 7-1 16,3-4 5-16,0 9-6 15,0-2-2-15,0 12-12 0,0 3 1 16,0 9 3-16,0 10-3 0,3-12 2 16,1-4-12-16,3 6-2 15,-3-9 5-15,6-3 3 16,4 3-1-16,4-6 0 15,3 0-3-15,-3-10 1 16,-4 1-2-16,7-7-1 16,-3 0 1-16,6-6-1 15,-6 0 0-15,3-4 0 16,-3 1-9-16,3 0-4 16,-3 0-29-16,-4-7-10 15,0 10-50 1,0-6-64-16,-3 2 48 15</inkml:trace>
  <inkml:trace contextRef="#ctx0" brushRef="#br0" timeOffset="7658.475">10869 5949 288 0,'-3'-9'107'0,"3"9"-83"0,-4-3 15 15,4 3 1-15,0 0-11 0,0 0 0 16,0 9-10-16,0-6-4 16,4 32-8-16,-1-10-3 15,4 31 2-15,0-9-1 0,0 22 2 16,4 41-6-16,-4-22-1 16,0-16 0-16,0 22 0 15,0-22 2 1,4 13 1-16,-4-16-4 0,7 6-1 15,7 9-6-15,-3-27 0 16,-4-13-27-16,10-10-12 16,-2-5-13-16,6-17-5 15,-3 4-62 1</inkml:trace>
  <inkml:trace contextRef="#ctx0" brushRef="#br0" timeOffset="8120.237">11927 6216 260 0,'-14'22'99'0,"14"-22"-77"0,-14 18 7 0,11-15-1 16,-1 4-2-16,1-1 4 15,-1 0-3-15,4 1 1 16,0-1-16-16,0 0 4 0,7 0 4 15,7 4-7-15,7-7 0 16,11 6-3-16,11-2-1 16,6-4 1-16,0-3 1 15,1 0-8-15,-1 0-1 16,-7-3-2-16,-10 3 2 16,-7 0-1-16,21 0-1 31,-7 0-43-31,-4 0-19 15,-7 0-26-15,-10 3-11 16,-1-3-30 0</inkml:trace>
  <inkml:trace contextRef="#ctx0" brushRef="#br0" timeOffset="8392.591">11949 6818 304 0,'-4'6'112'0,"4"-6"-87"0,11 3 18 0,-11-3 0 16,10 0-12-1,11-3-1-15,11 3-11 0,7 0-1 16,3 0-11-16,1 0-4 0,-1 0 0 16,-3 0-4-1,0 0 0-15,-4 0 1 16,4 0 2-16,3-6-10 0,4-1-2 15,3-5-30-15,4-4-14 16,0-3-89 0,-4-3-55-16,-3 0 88 15</inkml:trace>
  <inkml:trace contextRef="#ctx0" brushRef="#br0" timeOffset="9156.882">13279 6206 288 0,'-15'-6'110'0,"15"6"-86"0,-3-9 9 0,-1 9-3 16,4-10-5-16,0 1 2 15,4-10-6-15,7-6-1 16,3 3-11-16,0 0-3 0,3 3-2 15,8 10 0-15,-4-1 0 16,-3 7 6-16,14 3 6 16,6 3 1-16,-2 7-1 15,-8 8 0-15,-7 11 3 16,-7 2-7-16,-7 4-2 16,-3 2-5-16,-8 1-4 15,-3-4 0-15,0-5 1 16,0-1-1-16,0 0-1 15,4-6 1-15,3-3-1 16,3 0-3-16,4-1 0 0,4 1-1 16,6 0 3-16,4 3 0 15,8 0 3-15,-1 0-3 16,-7-3 0-16,-3-7 1 16,6 13 0-16,-2-6 0 15,6 6 2-15,7 10-1 16,-7-4 2-16,1 0 7 15,-8-2 3-15,-7-1 0 16,-7 0 0-16,-4 0-3 16,-6 0-1-16,-4 1-5 15,-4 2-1-15,-3 4 1 16,-7-1 0-16,-11 0-5 16,-3-2 1-16,-11 2 0 15,-10-5 2-15,-1-7-6 16,4-10-1-16,4 1-20 0,17-7-7 15,4 0-14-15,7-9-4 16,-4-10-8-16,14-5-4 16,1 5-17-16,10-15-7 15,0 0-36 1</inkml:trace>
  <inkml:trace contextRef="#ctx0" brushRef="#br0" timeOffset="9817.83">15385 3469 260 0,'-14'3'96'0,"14"-3"-75"0,-8-3 14 0,8 3 1 16,-3 0-8-16,3 0 0 16,0-6-6-16,3 2-4 0,5 1-10 15,-5 0 1-15,15-3 4 0,13-10-3 16,8-3 0-16,7 4-6 16,4-7-3-16,2 3 0 15,8 6-1-15,4 1 0 0,-15 15 2 16,-6-3 8-1,6 19 5-15,7 3-5 16,-20 3-1-16,-8-6-5 16,0 12-3-16,-7-9-3 15,1 6-1-15,-5-3-25 16,4-3-9-16,-3-3-60 16,3-6-25-16,7 5-10 15</inkml:trace>
  <inkml:trace contextRef="#ctx0" brushRef="#br0" timeOffset="10359.867">15311 3469 260 0,'-4'-6'96'0,"4"6"-75"16,0 6 6-16,0-6-4 0,0 0-2 15,0 0 2-15,7-6-4 16,0 6-1-16,14-13-10 16,18-18 4-16,11-1 1 0,2-8-4 15,5 2-3-15,6-3-3 16,19 4 0-16,13 5 0 16,4 4 1-16,3 6 0 15,18 6 0-15,3 7 4 16,-6 9 3-16,6 19 2 0,4 6 3 15,-3 16-7-15,-8 9-1 16,4 0-6 0,3 3-2-16,-31-15 2 15,-4 15 1-15,-17-15-1 0,21 34 1 16,24 6-2-16,-7-9-1 16,-20-12-2-16,-29-16 1 15,-11-16 1-15,-3 0 0 16,-7 3-73-16,-4-3-33 15,0 3-52 1</inkml:trace>
  <inkml:trace contextRef="#ctx0" brushRef="#br0" timeOffset="11198.141">14774 6391 248 0,'-3'-6'93'0,"3"6"-72"0,3 3 9 0,-3-3-1 16,0 3-4-16,0 0 0 16,7 4-1-16,-3-1 0 15,10 0-13-15,-3 0 4 0,13-2 5 16,19-4-7-16,6-4 0 15,4-2-7-15,0-3-2 16,-4-1-4-16,4-2-1 16,-3-1 1-16,-5 4 2 15,1-1-1-15,-17 4-1 16,-5 6-8-16,-3 0-5 16,-3 6-48-16,-11 1-20 15,0-1-63-15</inkml:trace>
  <inkml:trace contextRef="#ctx0" brushRef="#br0" timeOffset="11573.281">15018 5971 236 0,'3'-34'88'0,"-3"34"-69"0,7-19 15 0,-7 19 1 15,0-3-12-15,0 3 0 16,4 6-5-16,-1 0-2 16,-3 13-8-16,0-7-5 0,4 39 0 15,-1-14-2-15,5 26-1 16,-5-13 3-16,4 25 0 15,0-12 1-15,0 34 0 16,0-21-2-16,0 8-2 16,7 10 1-16,-3-15-1 15,0-13-3-15,-4-26 2 16,0-8-8-16,0-7-4 16,0-6-40-16,0-13-15 15,0 0-53 1</inkml:trace>
  <inkml:trace contextRef="#ctx0" brushRef="#br0" timeOffset="12037.319">15642 5977 248 0,'7'-22'93'0,"-7"22"-72"0,14-34 11 0,-14 31 1 16,7-7-9-16,4-9 0 15,3 4-7-15,0 2-2 16,7 4-9-16,4 6-2 0,7 6 2 16,3 9 6-16,0 7 2 15,-6 9 4-15,-8 10 1 16,-7 22-2-16,-7 5 0 15,-7-2-3-15,-7-3-1 16,-7-1-5-16,-4 1 0 16,-3 12-3-16,0 0 0 15,3-9-6-15,4-10 1 16,3 0-2-16,4-9 0 16,7-6 0-16,7-7 0 0,4-6 2 15,10-3 2-15,4-3-1 16,7-9-1-16,3-1-2 15,0 0 1-15,0-9-1 16,-3 0 0-16,0 0-36 16,-4-3-14-16,-3-3-42 15,-4-3-19-15,-3 9-16 16</inkml:trace>
  <inkml:trace contextRef="#ctx0" brushRef="#br0" timeOffset="12295.751">16267 6300 272 0,'-15'-3'104'0,"15"3"-81"0,-3 10 7 0,3-10-1 16,0 9-14-16,0 10-3 16,3 9-3-16,5 3 1 15,2 13-5-15,4 6-1 0,7 4 0 16,4-1-2-16,7-3-2 15,-4-6 1-15,4-6 1 16,3-7-3-16,-3-6 0 16,0-6-12-16,-8-7-5 15,-6-2-23-15,3-7-11 16,-3-3-70 0</inkml:trace>
  <inkml:trace contextRef="#ctx0" brushRef="#br0" timeOffset="12579.307">16753 6335 276 0,'-14'9'104'0,"14"-9"-81"0,-3 19 16 16,-1-7 1-16,1 7-20 15,-4 6-6-15,0 16-8 16,-4 19-3-16,-3 6-1 15,0 6 1-15,-7 6 0 0,-4 22 1 0,-3 7 0 16,-8-4 0-16,-6 7 2 16,0 13-5-16,3-14-1 15,4-18-2 1,6-12 0-16,12-20-7 0,3-12-4 16,10-12-35-16,4-17-16 15,0-2-66 1</inkml:trace>
  <inkml:trace contextRef="#ctx0" brushRef="#br0" timeOffset="12939.131">17103 6492 312 0,'0'0'115'0,"0"0"-89"0,7 9-1 15,-4-3-5-15,4 4-10 16,4-1 2-16,7-3-5 15,13-6 1-15,12 0-5 0,10-3 0 0,7-3 1 16,-1 0-2 0,1-4-2-16,-3-2 1 0,3-4-1 15,0 7-9-15,-7-1-2 16,-7 1-71-16,-4-1-33 16,-10 7-7-1</inkml:trace>
  <inkml:trace contextRef="#ctx0" brushRef="#br0" timeOffset="13299.778">18038 5752 296 0,'0'-4'110'0,"0"4"-86"0,-4 16 9 16,0-13 0-16,1 13-17 16,-4 6-1-16,-4 12-3 15,1 1 2-15,3 9-7 16,0 9 0-16,3 7 3 0,4-7-4 16,4 0-1-16,3-9 0 15,3-6 1-15,4-7-1 16,4-6 2-16,3-3-4 15,0-6 0-15,4-7-1 16,3-6-2-16,0-3-2 16,4 0 1-16,0-3-19 15,-4-6-7-15,0-1-30 16,-3-2-14-16,0-4-68 16</inkml:trace>
  <inkml:trace contextRef="#ctx0" brushRef="#br0" timeOffset="13585.921">18376 5805 336 0,'-7'0'126'0,"7"0"-98"0,4 0 10 0,-1 6-3 0,1 4-18 16,-1 2-4-16,1 16-8 15,-4 10-2-15,-4 21-1 16,-3 26-2-16,0 3 3 0,-7 6-4 16,0 16 0-16,0 3-1 15,0-16 0-15,3-13 2 16,1-11 0-16,2-11-20 16,1-8-7-16,0-7-26 15,0-16-11-15,4-6-72 16</inkml:trace>
  <inkml:trace contextRef="#ctx0" brushRef="#br0" timeOffset="15265.616">5556 7799 224 0,'-17'9'85'0,"17"-9"-66"15,-7-6 16-15,3 3 4 0,4-3-4 16,7-4 2-16,0-2-1 15,7-1 0-15,4-2-19 16,3 5 3-16,4 1 1 0,7 9 2 16,-1 0 1-16,15 0-7 15,11 6-2-15,-1-3-9 16,11-3-2-16,-11-3 0 16,15-3 2-16,0 6-3 15,10-7-2-15,7 1 0 0,-32 3 1 16,-6 0-3-16,6 3 0 15,-10 0-26-15,11 0-11 16,13-3-41-16,-10-7-15 16,-7-2-60-1</inkml:trace>
  <inkml:trace contextRef="#ctx0" brushRef="#br0" timeOffset="16044.772">9917 7489 240 0,'-7'3'90'0,"7"-3"-70"0,0 0 8 16,0 0-2-16,3 0-1 15,1 0 2-15,3 0 1 16,0 0 0-16,7-3-15 16,0-4 5-16,11 7 3 0,-8-3 2 15,26-3 3-15,20 6-5 16,-14 0-1-16,-6 0-9 16,13 0-2-16,-6 0-5 0,27 0-1 15,26-9-1-15,-29 5 1 16,-14 1-2-16,7-3 2 15,-11 0-2-15,15-7-1 16,-15 4 1-16,15-4-1 16,-15 4-3-16,1 3 0 15,-12-1-58-15,-6 7-26 16,-7 0-84 0</inkml:trace>
  <inkml:trace contextRef="#ctx0" brushRef="#br0" timeOffset="17564.554">6544 7950 236 0,'0'-7'90'0,"0"7"-70"0,0-6 6 0,0 6-1 16,0 0-12-16,0 3 0 15,4 7-1-15,-1 5 2 16,1 4-7-16,-1 0 0 0,4 18 3 15,0 10 0-15,0-6 4 16,0-6-3-16,0 9-1 16,0-7-4-16,1 13-1 15,2 16-3-15,1-9-2 16,-1-7 1-16,4-13 1 0,-7-2-1 16,4-10-1-16,3-9 3 15,0-7 2-15,7-6 0 16,4-3 0-16,10-6-1 15,-3-3 0-15,7-4-2 16,3-3 1-16,4 1-2 16,4-4 2-16,2-3-4 15,15 0-2-15,15 0 4 16,6-3 3-16,-7 0 3 16,11 3 3-16,17 0-3 15,0 0-2-15,1 0 0 16,-1 3-1-16,15 0-2 15,-4-2-2-15,-8 2 1 0,12 0 1 16,6 0-1-16,-6 0 2 16,-8 0-4-16,-17 1 0 15,-25 8 3-15,32-9 1 16,-25 10-4-16,18-7 1 16,-21 4 0-16,24 2 2 15,-21 1-3-15,11 6 0 16,-18 0 1-16,7 0 2 15,-18 3-3-15,15-4-2 16,-14 4 4-16,10 0 1 16,-11 0 0-16,1 0-2 15,-15 0-2-15,4 0 1 16,-11 0 1-16,1 0 2 16,-8 0-1-16,0 4-1 15,-7-1 1-15,1 3-1 0,-8-3 0 16,0 3 2-16,-3-2-3 15,-1 2 0-15,1-3 1 16,-1 0 2-16,-2 0-3 16,2 0 0-16,-3 0-1 15,4 1 0-15,-4-1 2 16,0-3 2-16,0 0-1 16,0 0 2-16,4-3 0 15,-7-1 3-15,-4 4 3 16,0-9 2-16,0 3-3 15,-7-10-3-15,0 0-2 16,-4-6 0-16,1 4-4 0,-1-7-2 16,1 3-9-1,3-13-5-15,0 10-18 16,0-19-5-16,0 16-39 0,3-10-16 16,1 7-38-1</inkml:trace>
  <inkml:trace contextRef="#ctx0" brushRef="#br0" timeOffset="18599.178">8488 9223 196 0,'-11'-16'74'0,"8"13"-58"0,-4 3 14 0,7 0 3 16,0-7-13-16,0-11-3 16,3-1 9-16,4 0 6 15,4-6-17-15,6 0-2 0,-2 9 1 16,-1 4 1-16,14 2 3 16,14 7-1-16,1 12 1 15,-1 10-3-15,-3 10 1 16,-8-1 4-16,-6 6 2 15,-7-9-9-15,-11 25-5 16,0-12-5-16,-18 40 0 16,-10 1-2-16,-7-1 2 15,10-21-4-15,-10 12-2 16,0-3 2-16,10-23 2 16,4-8 0-16,4 3-1 0,-1 5-4 15,7-11 0-15,8-10 2 16,10-13 1-16,11-3-2 15,14-12 2 1,6-3 1-16,8-7 0 16,-3 0 0-16,-4 1 2 0,-4 2-1 15,0-3-1-15,-3 4 1 16,-14 3-1-16,-4 5-27 16,4-5-9-16,6-7-15 15,-6 7-6-15,-4-4-53 16,0-5-59-1,-3-8 56-15</inkml:trace>
  <inkml:trace contextRef="#ctx0" brushRef="#br0" timeOffset="19080.673">9275 9063 248 0,'-8'-47'93'0,"1"40"-72"0,0-2 7 0,7 9 0 16,-7 0-6-16,0 0-1 15,-3 12-7-15,-1-2-4 16,-3 18-5-16,3-6-2 0,-3 13 1 16,4-7 0-16,-1 16 2 15,1-4 1-15,2 26 3 0,5-9-3 16,6 12-2-16,1-3-2 15,10-7-3-15,14 10 1 16,4-19 1-16,3-15 1 16,1-10 3-16,-1-16 1 15,-10-12 1-15,-4 0 0 16,3-25 0-16,8-26 0 16,-4-8 0-16,-3-7 0 15,-11 19 2-15,-3 6-5 16,-4-28-1-16,0 9-2 15,-11-6 1-15,-10-13-2 16,-10 16 2-16,-12 13-4 16,-6 12 0-16,-4 13-1 0,14 19-2 15,4-1-2 1,7 10-1-16,0 10-21 16,10 9-8-16,15 6-40 0,10 0-13 15,7 0-40 1</inkml:trace>
  <inkml:trace contextRef="#ctx0" brushRef="#br0" timeOffset="19384.618">9641 9254 288 0,'-17'-6'110'0,"13"6"-86"16,4 6 7-16,0-6-2 0,0 0-9 16,4 6-2-16,3 7-8 15,0 6-4-15,3 9-3 16,5 6 0-16,-1 10 2 0,3 6-2 16,1-3 0-16,3-6-1 15,-7-13-2-15,0-6 1 16,4 0-1-16,7 0-25 15,-1-9-10-15,-2-7-59 16,-1-9-25-16,-7-7 9 16</inkml:trace>
  <inkml:trace contextRef="#ctx0" brushRef="#br0" timeOffset="19651.155">9959 9213 292 0,'-7'6'110'0,"7"-6"-86"0,-4 13 0 0,4-1-4 15,-3 10-10-15,-1 13 2 16,1 15-1-16,3 16 3 16,-4 6-7-16,1 0 0 0,-1 3 3 15,-3 10-6-15,4 6 0 16,-1-6-2-16,1-10-2 15,3-6-2-15,3-10-1 0,1-8-27 16,-1-11-12-16,4-11-83 16,7-14-53-1,0-18 77-15</inkml:trace>
  <inkml:trace contextRef="#ctx0" brushRef="#br0" timeOffset="20418.396">10428 9266 228 0,'-3'4'85'0,"3"-4"-66"0,0 0 16 0,0 0 4 15,0 0-10-15,0 0 0 16,0 3-1-16,0 0 2 16,7 3-16-16,-4-3 3 0,8 4 1 15,10-4-6-15,4 6-2 16,3-9-3-16,7 0-2 16,4-3-1-16,3-3 0 15,1-4-2-15,-1 1-2 16,-3-1 1-16,-15 7 1 15,-2 0-6-15,-1 3 1 16,-4 0-32-16,-2 3-12 0,-1 0 0 16,-4 4 2-16,-3-4-20 15,-3 6-9-15,-1-2-26 16</inkml:trace>
  <inkml:trace contextRef="#ctx0" brushRef="#br0" timeOffset="20729.524">10622 9016 280 0,'0'-25'104'0,"0"25"-81"0,4-22 16 0,-4 18 3 16,0 4-12-16,0 0-2 15,7 16-14-15,3 19-4 16,4 8-6-16,1 1-3 0,-1 3 2 16,0 13-4-16,0 6 0 15,0 6 1-15,0-3 2 16,0-3-1-16,0-13-1 16,0-9-2-16,-3-10 1 15,3-8-21-15,0-11-10 16,0-9-39-16,0-15-15 0,1-10-37 15</inkml:trace>
  <inkml:trace contextRef="#ctx0" brushRef="#br0" timeOffset="21421.286">11123 8799 272 0,'7'-19'101'0,"-7"13"-78"0,4 3 6 16,-4 3 0-16,0 0-9 15,0 0-2-15,-4 3-6 0,-3-3 0 16,-3 10-7-16,-1 5-3 0,-3 1 1 16,0 3 0-16,0 6 1 15,3 3-2-15,4-6 1 16,0-3-2-16,0 3 2 15,3-3-4-15,1-1 0 16,3 7-1 0,3-6 0-16,4-6 2 0,7 2 0 15,8-2 0-15,-5-4 2 16,1 1-3-16,14-1-2 16,10 4 4-16,-3 2 1 15,-4-2-3-15,-10 6 1 16,-4-10 2-16,4 10 3 0,-8 0 4 15,1 3 2 1,0 6 6-16,-4-3 3 16,-7-3 1-16,-4 0 2 0,1-6-9 15,-8 2-1-15,1-2-7 16,-4 0-2-16,-7 3-2 16,-1-10-2-16,-2 7 1 15,3-13-1-15,3-3-3 16,-10-3 2-16,0-13-1 15,3 4 0-15,4-4 0 16,3-3 0-16,4-3 0 16,7-6-2-16,4-10 3 15,3-15 2-15,0-19 0 16,0 22-1-16,0 6-2 16,0-13 1-16,-3 10 1 15,-4-15 2-15,-4-4 1 0,-3 12 1 16,0 17-2-16,-3 12-2 15,-5 12-2-15,5 13-1 16,-1 0-5-16,1 3 0 16,-4 4-23-16,6-1-7 15,1-3-24-15,4-3-9 16,-1 0-72 0</inkml:trace>
  <inkml:trace contextRef="#ctx0" brushRef="#br0" timeOffset="22082.549">12009 8827 304 0,'-4'0'112'0,"4"0"-87"0,0-3 11 0,0 3 0 0,0 0-7 15,0 0 1-15,4-3-2 16,6 0 2-16,8 0-16 16,6 0 3-16,8 3 1 0,7 0-8 15,3 3-1-15,1 3-5 16,-1 0-1-16,4-2-1 15,0-1 1-15,3 0-2 16,-3 0-1-16,0-3 1 16,-4 0-1-16,-3-3 0 15,-11 0 2-15,-7 0-12 16,-10 6-6-16,0 0-33 16,-8 0-16-16,1 0-59 15,-8-3-25-15,-10 6 27 16</inkml:trace>
  <inkml:trace contextRef="#ctx0" brushRef="#br0" timeOffset="22329.397">12181 9226 264 0,'-21'25'101'0,"21"-25"-78"0,0 3 15 0,0-3 2 16,7 3-5-16,0-3 4 15,15 0-4-15,9-6 1 0,5-1-20 16,2 1 0-16,5-3-2 16,6-1-7-16,4 4-2 0,0 0-3 15,-4 0-2-15,-3-1-6 16,-18 1-4 0,-3 6-43-16,0-3-17 0,-4-3-95 15</inkml:trace>
  <inkml:trace contextRef="#ctx0" brushRef="#br0" timeOffset="26464.536">13003 7423 220 0,'4'0'82'0,"-4"0"-64"0,0 3 15 16,0-3 4-16,0 0-6 15,0 0-1-15,3 0-5 16,-3 0-4-16,4 0-11 15,0 0 0-15,3 3 3 0,0 0-3 16,3 3 2-16,1-2-1 16,6 2 1-16,1 0-2 15,7 0-1-15,-4-2 1 16,11 2 1-16,-4-3-3 0,14-6 0 16,-6-3-1-16,31 2 3 15,-15-2-3-15,23 0 1 16,-15 0-5-16,14-1-2 15,-14 1 0-15,21 0-1 16,-18 3 0-16,15-4 0 16,-18 4 2-16,3-3 1 15,-13 3-1-15,6-7-2 16,-10 4 1-16,7-3-1 16,-11-1 0-16,4 1 2 15,-7 6-39-15,0-3-16 16,-8 6-124-16</inkml:trace>
  <inkml:trace contextRef="#ctx0" brushRef="#br0" timeOffset="27364.889">17134 7115 220 0,'-3'10'82'0,"3"-10"-64"0,-4 0 15 0,4 0 4 15,0 0-6-15,0 0 2 16,0 0-8-16,0 0-1 16,0 6-13-16,0-6 2 0,4 3 3 15,-1 0-2-15,8 4 2 16,-4-1-5-16,14-3 1 16,22-3-1-16,9-6 1 15,12-7 0-15,-1-6 2 16,1 1-5-16,10-4-3 0,7 0-3 15,-10 9-3-15,-18 1-2 16,14 2 1 0,17 1 1-16,-6 3 2 15,0 2-1-15,-8 1 2 0,-3 3-2 16,-7-6-1-16,-7 6 1 16,-7-3 1-16,-7-3-1 15,-15-4-1-15,-2 10-21 16,-5-9-11-16,-3 6-37 15,-3-4-16-15,0 1-65 16</inkml:trace>
  <inkml:trace contextRef="#ctx0" brushRef="#br0" timeOffset="28686.19">13257 8479 228 0,'-3'-6'85'0,"3"6"-66"0,-4-3 10 0,4 3-1 16,-3 0-10-16,3-3 0 15,0 0-5-15,0 3 0 16,3-7-7-16,1 1 3 0,10-3 1 15,-3-1-1-15,6 1 2 16,1 0-4-16,10 2-2 0,11 4 4 16,-4 13 2-16,-3 8-2 15,-4 20 0-15,-7 6-3 16,-10 0-1-16,-1-10-6 16,-10 13-1-16,-10 38 3 15,-8 3 1-15,-3-4 0 16,3-18-2-16,4-12 1 15,-3 2-1-15,-1 13 2 16,4-6 1-16,3-7-4 16,4-6-1-16,7-9-2 15,4-6 0-15,3-10 3 16,3 0 2-16,5-16 0 16,6-6 2-16,7-3 4 15,7-3 6-15,4-3-7 0,0 3-1 16,0-4-3-16,-4 4 1 15,0-3-2-15,-3 6-1 16,-4-3 1-16,-10 6-1 16,-4-3-14-16,0 0-3 15,0 0-29-15,0 0-10 16,-3 0-86 0,6 0-37-16,5 0 93 15</inkml:trace>
  <inkml:trace contextRef="#ctx0" brushRef="#br0" timeOffset="29422.435">14019 8818 228 0,'-14'-25'88'0,"7"22"-69"0,4 3 13 16,3 0 2-16,0 0-11 16,0 0-1-16,0 3-7 15,0-3 1-15,3 9-9 16,1-2 0-16,6 8 3 0,12 10 3 16,-5 0 4-16,-3-9-7 15,7 22-1-15,-3-10-5 16,3 10-3-16,-3-7 0 0,3-3 1 15,-3 0-3-15,-1-2 0 16,-3-8 1-16,4-2 0 16,-4-7-20-16,0 7-7 15,-3-7-21-15,-1 1-8 16,-2-7-69 0</inkml:trace>
  <inkml:trace contextRef="#ctx0" brushRef="#br0" timeOffset="29736.767">14386 8909 200 0,'4'-9'74'0,"-4"9"-58"0,-4-4 16 15,4 4 4-15,0 0-7 16,0 0-2-16,-3 4-9 15,-1 5-1-15,1 10-10 16,-1 28 0-16,-3 3 0 0,0 3 1 16,0 1 2-16,3-11-3 15,-3 45-2-15,0-19-2 16,-7 19-3-16,0 37 1 16,0-2-1-16,0-13-3 15,7-38 2-15,0-16-4 0,0-6 1 16,3-9-27-16,1-10-9 15,3-12-86 1</inkml:trace>
  <inkml:trace contextRef="#ctx0" brushRef="#br0" timeOffset="31182.349">14051 7511 236 0,'0'-19'88'0,"0"19"-69"0,0 0 2 0,0 0-5 16,0 0-3-16,0 9 3 15,4 7-5-15,-1 9 1 16,1 6-7-16,3 4 4 0,3 6 1 16,1-4 1-16,3-2 3 15,4-4 2-15,-1 7-1 16,-3-4-5-16,1-3-2 16,-1 1-2-16,-7-7 1 0,0 0-2 15,0 0 0-15,3 6-3 16,-3-2 1-16,1-7-4 15,-1-10 0-15,-4 1 1 16,4-7 2-16,4 0 1 16,3-6 3-16,0 0-1 15,-3 0 0-15,-4 0-3 16,7-3 1-16,10 0-2 16,-2 3-1-16,-5 0-2 15,15 0 1-15,14-3 1 16,3 0 0-16,1 0 0 15,-1-4 2-15,0-2 1 16,4-4 1-16,4-2-2 16,-8 2-2-16,-7 4 1 15,18-1 1-15,-10 4-3 0,10-3 0 16,-14-1 1-16,24 1 0 16,-17-1 0-16,21-2 2 15,18-10-1-15,-29 6-1 16,-13 7 3-16,6-1 0 15,-10 1-1-15,14 0-2 16,14-1-2-16,-21 7-1 16,-11 0 2-16,8 3 2 15,13 0 0-15,-20 0-1 16,-8 0 1-16,0 3 1 0,-3 0-3 16,3-3 0-16,-7 0 1 15,11 0 2-15,-7 0-3 16,10 0 0-16,-6 0 1 15,10-3 2-15,13 0-3 16,-6 0 0 0,-3 0 3-16,-15 0 1 0,-7 3-1 15,8-4-2-15,-8 1-2 16,14 0 1-16,-10 3-1 16,17-3 0-16,-10 3 2 15,10-3 0-15,15 0 0 16,-22 3 0-16,-6 0 2 15,2 0 1-15,-6 0-4 16,3 0-1-16,-6 0 3 16,6 0 1-16,-3 0-3 15,6 0 1-15,-6 0 0 0,7-3 0 16,-7 3 0 0,3-4 0-16,-3 1 0 15,0-3 2-15,-4 0-1 0,0-1-1 16,-3 1 1-16,-1 0-1 15,-2 0 0-15,-1-1 0 16,-4 4 0-16,1-3 2 16,-4 6-3-16,0-3 0 15,0-3 7-15,-7 6 4 16,0 0 3-16,-3-4 3 16,-1-2-12-16,1 6-4 15,0-3 2-15,-4-10 0 16,0 4 0-16,-4-16-2 15,4 6 1-15,-7-18-1 16,3 8 0-16,-3-8 0 0,0 5-9 16,0-8-2-16,-3 5-25 15,3-9-11 1,3 10-47-16,1-4-19 0,-12-15-14 16</inkml:trace>
  <inkml:trace contextRef="#ctx0" brushRef="#br0" timeOffset="31990.65">14912 8859 248 0,'-7'-3'93'0,"7"3"-72"0,-4 3 9 0,4-3-1 15,0 0-9-15,0 0 1 16,0 0 1-16,0 0 1 15,4 3-12-15,-4 0 2 0,7 0 3 16,0 0 3-16,11 0 3 16,6 4-1-16,8-1-1 15,3-3-6-15,-6-3-1 16,-8 6-6-16,14-6 1 16,11-6-3-16,0-3 2 15,0 6-2-15,-1-4 0 0,-2 1-6 16,-4 0 1-16,-4 3 0 15,0 0 0-15,-7-1 0 16,-3 1 0-16,-4 0 0 16,-3 0 0-16,0 3 0 15,-4-3 0-15,-4 0 2 16,1 0 1-16,-1-1-4 16,-6 4 1-16,-1 0-20 15,1 0-9-15,-1 0-32 16,1 4-13-16,0-4-78 15,-1 3-41 1,1 0 92-16</inkml:trace>
  <inkml:trace contextRef="#ctx0" brushRef="#br0" timeOffset="32470.305">15769 8254 200 0,'4'-19'74'0,"-4"19"-58"0,0-13 14 0,0 13 1 0,0-6-3 16,0 3 3-16,0-3-4 16,0 2-2-1,0 1-13-15,0 0 3 0,0 9 5 0,0 1-2 16,0 8 1-16,3 11-4 16,1 5 1-16,-1 10 0 15,4 15-1-15,0 16-5 16,0 0-4-16,4 0-1 15,-4 7 1-15,0 12-3 16,0 0-2-16,0-10 0 16,-3-9 1-16,-1-12-1 15,1-4-1-15,-1-12-2 16,1-3 1-16,-1-10-6 16,1-6-3-16,-1-6-27 15,-3-3-12-15,0-4-31 16,4-5-15-16,0-4-29 15</inkml:trace>
  <inkml:trace contextRef="#ctx0" brushRef="#br0" timeOffset="41733.165">8590 2836 204 0,'-3'-22'77'0,"3"22"-60"0,-4-13 4 16,4 13-1-16,0 0-6 15,0 0 2-15,0 3 2 16,0-3 1-16,4 16-10 16,-1-10-1-16,4 22 2 0,0-6-4 15,4 13-1-15,-1-4 0 16,12 13-1-16,-5-3 2 16,11 15 1-16,-6-6-1 15,9-6-1-15,-6-9 1 16,7-1 3-16,-7-6 0 0,-1-18 0 15,-3 2 3-15,-3-18 3 16,-4 0-4 0,0-22 1-16,0 3-5 15,0-16-2-15,-3 6-2 0,0-18-3 16,-4 9 1-16,0-19 1 16,-4 13-1-16,1-3 2 15,-1 6-11-15,-3 16-4 16,0 2-27-16,4 11-10 15,-1 2-94 1</inkml:trace>
  <inkml:trace contextRef="#ctx0" brushRef="#br0" timeOffset="42484.238">9204 3021 192 0,'-4'-10'74'0,"4"10"-58"0,-10 0 9 0,10 0 2 16,-7 10-12-16,3-7-1 15,-6 9-2-15,3-2 2 16,-4 12-7-16,4-7 0 0,0 17 0 16,0-4-3-16,0 6-3 15,0-9 2-15,3 4 0 16,1-1-1-16,3-6-2 15,0-7 1-15,3-11 1 16,1-1 5-16,6-19 6 16,1 3 4-16,0-15 2 15,-1 3-2-15,-3 0 2 16,0 0-6-16,-3 0 0 16,-4 3-6-16,0 3-2 15,0 10 0-15,-4-1 1 0,4 10-3 16,0 0-2-16,0 7 0 15,4 5-1-15,-1-2-3 16,8 8 0-16,7 11-1 16,-1-1 3-16,4-6-2 15,0-3 1-15,-3-4 2 16,-4-12 0-16,-3 7 0 16,3-13 0-16,-3-4-3 15,-1-2 2-15,1 0 1 16,-4-10 2-16,0 9 3 15,-4-5 4-15,1 5-2 0,-8-5-2 16,-3-4 2-16,0 9 0 16,0-2-3-16,0 2-1 15,4 1-1-15,3 0-2 16,0 2-2 0,10-2 1-16,8-4 3 0,-4 4 1 15,-4-4-4-15,8 4 1 16,-4 0-33-16,7 6-13 15,-3-7-111 1</inkml:trace>
  <inkml:trace contextRef="#ctx0" brushRef="#br0" timeOffset="42678.752">9581 3064 228 0,'4'7'88'0,"-4"-7"-69"0,7 15 6 16,-7-8-2-16,4 5-15 16,-1-2-4-16,4 18-6 15,0-13 1-15,4 14-72 16,-1-14-30-16,8 4 16 16,-4 0 10-16</inkml:trace>
  <inkml:trace contextRef="#ctx0" brushRef="#br0" timeOffset="42858.302">9543 2933 252 0,'-14'-10'96'0,"14"10"-75"0,-4 10-8 0,4-10-7 15,0 9-11-15,0-6 1 16,7 4-14-16,0-1-5 15,11-3-76-15,-4 3-33 16</inkml:trace>
  <inkml:trace contextRef="#ctx0" brushRef="#br0" timeOffset="43263.626">9871 3011 228 0,'-11'0'85'0,"11"0"-66"0,-14 0 8 16,14 0-2-16,-7 10-9 15,0-10-1-15,-4 9-7 16,4 0-3-16,-3 7-2 16,-1-3 0-16,4 12 0 0,0 6-4 15,7-9 1-15,0-3 0 16,4-7 2-16,-1-2 1 15,8-10 1-15,-1 0 11 16,1-10 5-16,3-9-2 0,-7 7 2 16,0-1-5-16,0 1-1 15,-3 2-8 1,-1 4-2-16,1-3-2 0,-1 9-2 16,1 0 3-16,-1 6 0 15,1-3-1-15,3 3-2 16,0-2-4-16,0 2 0 15,0-3 2-15,0-3 1 16,0 9-28-16,0-9-10 16,0 0-107-1</inkml:trace>
  <inkml:trace contextRef="#ctx0" brushRef="#br0" timeOffset="43818.736">9871 2610 244 0,'-28'-50'90'0,"28"50"-70"0,-18-22 10 16,14 19 2-16,1-1-11 15,-1 1-2-15,8 0 0 16,-1 0 0-16,8 9-10 16,0-3 1-16,3 16 3 0,-4-3-5 15,4 28-2-15,0-10-3 16,1 20-3-16,-1-14 1 15,0 10 1-15,0 7 5 16,0-13 6-16,-3-7-3 16,-1-11 2-16,-3-1-5 0,0-13-2 15,-3 1 0-15,-1-10 1 16,-3 3-1-16,0-6 2 16,0-9-4-16,0-4-2 15,0 4-3-15,4 6-1 16,-4-4 2-16,3-2 2 15,8-4 0-15,7 7-1 16,-1-3-2-16,1 9-1 16,3 0 2-16,-3 0 2 15,-4 0 2-15,3 3 1 16,5 3-5-16,-5-6 1 16,-13 6 15-1,-8-2-6-15,-6 5-1 16,-4-3-5-16,-1 4 0 0,-2-7-4 15,3 6 0-15,3-3-1 16,-3 4-2-16,3-4-6 16,1 4-4-16,-1-4-12 15,4 0-4-15,0 0-11 16,7-3-4-16,0-3-28 16,7 0-11-16,0 0-29 15</inkml:trace>
  <inkml:trace contextRef="#ctx0" brushRef="#br0" timeOffset="44344.301">10224 2487 276 0,'-18'-37'104'0,"18"37"-81"0,-11-25 14 0,8 25 1 15,3 0-18-15,0 0-3 16,3 6-11-16,1 3-2 16,6 20-2-16,8 2-2 0,-4 4 1 15,-3-4-1-15,6 19 2 16,-3-6-3-16,4 6 0 16,-4-3-1-16,4-3 0 15,-4-13 0-15,0-2 0 0,-3-1 2 16,3-16 0-16,-4 1 0 15,4-4 2-15,-3 1-3 16,3-10-2-16,-3 3 2 16,3-6 2-16,0-4 0 15,4-8-1-15,-1 2 3 16,1-9 0-16,-4 0 3 16,-3 0 3-16,-4 0 2 15,-11 4 1-15,1 2-2 16,-4 16-1-16,-8 12-8 15,5 10 0-15,3-9-1 16,0 18 2-16,0 13-3 16,7 0-2-16,7-9 2 0,7-1 2 15,7-12 0-15,11 0-1 16,10-13-2-16,7 1 1 16,1-7-4-16,-15-3 1 15,-3 0-49-15,7-6-19 16,-8-1-70-1</inkml:trace>
  <inkml:trace contextRef="#ctx0" brushRef="#br0" timeOffset="45202.025">13741 2845 228 0,'7'-25'88'0,"-7"25"-69"0,7-16 15 0,-7 16 1 16,0 0-9-16,0 0-1 15,3 6-5-15,1-2-3 16,-1 14-9-16,1-5-5 0,-1 18 0 15,1-9-4-15,0 16 0 16,-4-7 1-16,3 13 0 16,1-13-3-16,-1 13 0 15,1-9-3-15,-1-1-1 16,1-2-16-16,3-13-5 16,-4-4-65-1,4-5-62-15,0-4 48 16</inkml:trace>
  <inkml:trace contextRef="#ctx0" brushRef="#br0" timeOffset="45471.44">13896 2785 220 0,'3'-15'82'0,"-3"15"-64"0,4 6 15 16,-4-6 4-16,0 6-6 15,0 0 2-15,4 16-13 16,-1-9-2-16,4 9-10 16,0-3-5-16,4 15-2 0,-4-15-1 15,3 12 2-15,-3-2-1 16,0 5 2-16,1-6-4 16,-1 10 0-16,0-4-4 15,0-2 1-15,-4-4-29 0,1-9-13 16,-1-3-82-1</inkml:trace>
  <inkml:trace contextRef="#ctx0" brushRef="#br0" timeOffset="45802.3">13557 3055 236 0,'4'3'90'0,"-4"-3"-70"0,14-3 8 0,-14 3 0 0,7 0-11 16,0-6-2-16,11-4-2 0,-1 4-1 16,12-6-6-1,-8 2-2-15,10-6 2 0,-6 1-5 16,10 2-3-16,-3-2 1 15,10 5 2-15,-10-6 0 16,4 7-1-16,-5 3-2 16,-3 0-1-16,-3 2-18 15,-7 4-7-15,-4 0-64 16,-7 4-59 0,0-1 48-16</inkml:trace>
  <inkml:trace contextRef="#ctx0" brushRef="#br0" timeOffset="46042.638">13621 3152 224 0,'3'10'85'0,"-3"-10"-66"0,18-4 10 0,-18 4-1 15,14-6-10-15,-3 3 0 16,13-9-9-16,-3-1-3 15,11 0-3-15,-7-2-3 0,14 2 1 0,-4 1-1 16,4-1 0-16,-7 4 0 16,-1-1 2-1,-2 4-25-15,-5 0-12 0,-3 0-79 16</inkml:trace>
  <inkml:trace contextRef="#ctx0" brushRef="#br0" timeOffset="46336.177">14153 2688 228 0,'-3'-25'85'0,"3"25"-66"0,3-19 8 0,-3 19 0 15,0-6-12-15,4 3-3 16,0-3-1-16,-4 6 0 15,0 6-5-15,0 13-2 0,0-1 0 16,0 17-2-16,0-13 1 16,0 6-4-16,3-3 0 15,-3-3-1-15,7 0-2 16,-3-3-19-16,3 0-10 16,0-4-76-1,0-2-40-15,0-4 70 16</inkml:trace>
  <inkml:trace contextRef="#ctx0" brushRef="#br0" timeOffset="46674.997">14309 2836 220 0,'3'-13'82'0,"-3"13"-64"0,-3-3 15 0,3 3 4 0,-4 0-10 16,4 0-3-16,-7 6-10 16,0 0-4-16,0 7-5 15,0-4-4-15,-4 10 0 0,4-3-1 16,0 0 0-16,0-1 0 15,4 1 0-15,-1-4 0 16,4 1 0-16,4 3-3 16,-1-13 2-16,1 6 3 15,6-3 3-15,1-2 2 16,3 2 1-16,0 0 0 16,0-3 2-16,0 4-1 0,-3-4 2 15,-4 6 5 1,-4 4 4-16,-3-1-10 0,-3-2-3 15,-1-1-5 1,-6 0 1-16,3 1-7 16,-4 5 1-16,4-5-34 0,0 2-13 15,0-2-65 1,4-4-62-16,-1 3 61 16</inkml:trace>
  <inkml:trace contextRef="#ctx0" brushRef="#br0" timeOffset="84895.003">10950 8407 208 0,'-10'0'77'0,"10"0"-60"0,-7-19 10 0,0 16 4 0,-1-3-10 15,1 6-2 1,-3-3-3-16,-1 3 3 0,-3-6-11 16,0 6 2-16,-4 0 1 0,-3 0 0 15,-7 6 3 1,-4-3-7-16,1 3-4 0,-5 4 0 15,1 2 2-15,0 13 2 16,-1 0 1-16,5 7-4 16,-1 2-1-16,0 4 1 15,0 0 0-15,1-1-2 16,-1 1-2-16,0 3 1 16,0-1 1-16,-3 7-1 15,3 16 2-15,1 6 0 16,2 3 3-16,5-3-1 15,3-3 0-15,3 3-1 0,0 6 2 16,4 7-3-16,4-4 0 16,3-6-1-16,7-3-2 15,3-3 3-15,8-3 0 16,6 0 3 0,11-7 3-16,8 0-2 0,3-9 1 15,3-9-3-15,4-7 0 16,3-6-1-16,15-9 2 15,13 0-1-15,4-13 0 16,1-3 1-16,2-9 3 16,8-10-4-16,7-3-1 15,-4-3-2-15,-10-7 1 16,-8 1-4-16,-3-7 0 0,0-2 3 16,-3-7 3-16,-4-13-4 15,-4-6-1-15,-6 0-2 16,-11 0 0-16,-4 7 4 15,-10-7 1-15,-7-9-1 16,-8-16-2-16,-10-3 1 16,-14 0-1-16,-17-16 0 15,-19-12 0-15,-10 6 0 16,-7 6 0-16,-3 22 0 16,-8 22 2-16,-10 19-1 15,-4 19-1-15,8 16-2 16,3 15 1-16,0 12-6 15,3 7 0-15,8 13-21 16,6-4-7-16,11-3-17 16,18-6-6-16,14-3-94 15</inkml:trace>
  <inkml:trace contextRef="#ctx0" brushRef="#br0" timeOffset="86380.346">13434 8116 136 0,'-14'-29'52'0,"7"11"-41"0,-4-7 20 15,4 15 7-15,0-2-12 16,0 2-3-16,-4 1-7 16,1 6 0-16,-4-4-9 0,-4 14 5 0,0-4 3 15,-6 6-1-15,-8 10 2 16,-3 0-3-16,-8 6 0 16,-3 3-3-16,1-3-1 15,-1 10-5-15,3-1-1 16,-3 1-1-16,4 2-2 15,0 7 3-15,-1 6 0 16,1 10 1-16,3 3 0 16,4-7 0-16,3 7 2 15,4-4-1-15,7 14 2 16,3 11-2-16,8 4 2 16,3 0 0-16,7-4 3 15,3 4-1-15,8 9 2 16,3 1-4-16,7-4-2 0,0-10 2 15,4-5 2-15,3-1-2 16,0 7-2-16,1-4-2 16,2-5 0-16,1-7 0 15,7-7 3-15,7-8-1 16,3-11 0-16,8-2-1 16,-1-3 0-16,11-7 0 15,-3-9 2-15,3-6-3 16,10-7-2-16,4 1 2 15,-3-4 2-15,-4-3 0 16,-7 3 0-16,-3-6-3 16,3-6 1-16,7 3-4 15,0-3 0-15,-4-4 1 16,-3 7 2-16,-7-13-1 16,-3 4 2-16,-8-10-2 0,1-3 2 15,-1-7 0-15,-3-11 3 16,-4-4-1-16,-3-7 0 15,0 4-3-15,-4 0 1 16,-7 6-2-16,0 0-1 16,-6 3 3-16,-1-6 0 15,-7-6-1-15,-4-13 1 16,-2-9 0-16,-5-3 1 16,-6-1-2-16,-1-6 1 15,-7-12-2-15,-6-6 2 16,-4 18-2-16,-4 7 2 0,-7 6-2 15,-3 0-1-15,-7-7 1 16,3-2 1-16,-4-4-3 16,-2 0 0-16,-8 7 1 15,-18-16 2-15,-14-6-3 16,4 18 0-16,4 19 1 16,3 19 0-16,-15 22-3 15,-2 22 0-15,-1 19-9 16,7 13-3-16,8 5-25 15,6 7-12-15,4-6-21 16,4-4-9-16,6 4-62 16</inkml:trace>
  <inkml:trace contextRef="#ctx0" brushRef="#br0" timeOffset="87581.296">8992 11232 204 0,'-17'-9'77'0,"17"9"-60"0,-25-19 19 0,14 19 7 16,1 0-11-16,3 0-3 16,-7 0-9-16,-8 0 0 15,8 6-11-15,0-2 3 0,0 5 4 16,4-9-6-16,-1 0-1 15,4 0-3-15,7-3-1 16,0-3-3-16,18-13 1 16,13-19 0-16,-2 10 3 15,-8 3 3-15,14 0 2 16,18 6-3-16,-4 19 0 16,-3 16 4-16,-4 6 4 15,-10 15 1-15,-7 10 1 16,-11 22-5-16,-10 19-3 15,-15 6-3-15,-7 16-2 16,-6 15-3-16,-1 1-2 0,0-7 1 16,1 0 1-16,-1-6-1 15,7-35-1-15,4-18-2 16,4-1 1-16,2-2-1 16,8-7 0-16,8-22 0 15,6-12 0-15,10-13 2 16,15-12 0-16,11-13 0 15,10-7 0-15,-1-2 0 16,1 3 0-16,0 0 0 16,0 6 2-16,4 3-1 15,-4 6-1-15,-4 1-17 16,-6 9-6-16,-4-4-31 16,-8 7-10-16,-2 7-33 15,-5-7-12-15,-6 3-9 16</inkml:trace>
  <inkml:trace contextRef="#ctx0" brushRef="#br0" timeOffset="88166.393">9624 11145 260 0,'-11'-22'99'0,"8"15"-77"0,-4 4 4 16,7 3 0-16,-7 3-13 15,0 13-2-15,-1 6-2 16,5 9 1-16,-1 16-5 15,1 29 1-15,3 2 4 0,0 10-4 16,7 34 2-16,4 13-5 16,10-7 0-16,3 7-1 15,8-3-2-15,3-22 3 16,4-22 0-16,4-23 1 16,-1-11 0-16,-3-23-5 15,-1-15 1-15,1-23 4 0,0-18 2 16,0-19 4-16,0-3 4 15,-11-6-4-15,-3-19 2 16,-8-22-7 0,-6-3-1-16,-11 0-2 0,-11-13 1 15,-10-9-2-15,-7 0-1 16,-7 15-2-16,-18 10-1 16,-7 6 4-16,-11 10 3 15,8 21-3-15,3 17-1 16,10 11 0-16,11 20 0 15,8 9-3-15,10 6 0 16,6 4-3-16,8 2 1 16,7 4-24-16,7 3-8 15,11 3-19-15,7 0-5 0,14 6-66 16</inkml:trace>
  <inkml:trace contextRef="#ctx0" brushRef="#br0" timeOffset="88527.482">10206 11734 312 0,'0'-9'118'0,"0"9"-92"0,7 0 6 0,-4 6-4 16,8 3-16-16,3 4-2 16,7 21-6-16,4 13-3 15,3 7 0-15,0 8-1 0,1-2 2 16,-1 0-1-16,0-1-1 15,4 1-6-15,3-4-1 16,4 4-24-16,3-13-9 0,-3-10-48 16,3-18-20-16,-10-13 5 15</inkml:trace>
  <inkml:trace contextRef="#ctx0" brushRef="#br0" timeOffset="88796.283">10693 11715 264 0,'-11'10'99'0,"8"-4"-77"0,-1 6 9 16,4-2-2-16,0 18-13 0,0 19-2 15,4 13-8-15,-1 9-2 16,1 6-2-16,3 28-2 0,3 7 3 15,4 6-4-15,4 13 0 16,3 2-1-16,0-11 0 16,1-17-14-16,-1-18-4 15,0-13-32-15,0-19-14 16,0-15-42 0</inkml:trace>
  <inkml:trace contextRef="#ctx0" brushRef="#br0" timeOffset="89146.856">10968 11938 252 0,'-11'16'93'0,"8"-16"-72"0,3 3 9 15,0-3-1-15,0 3-11 16,3 6 0-16,4 1-7 16,4-4-1-16,3 10-6 0,7-7-1 0,7 0 1 15,1-5-2 1,6 2-2-16,0-6 1 15,0-6 1-15,1-4-3 0,-4 1-2 16,-1-10-27-16,-3-3-10 16,1-6-88-1</inkml:trace>
  <inkml:trace contextRef="#ctx0" brushRef="#br0" timeOffset="89545.455">11342 11261 252 0,'-4'-13'96'16,"1"7"-75"-16,3-7 10 0,0 7-2 0,3 6-6 15,1-3 0-15,6 3-8 16,5 3-4-16,-1 16-6 15,3 18 5-15,1 17 3 0,-4 8 5 16,0 7 1-16,-3 7-2 16,-4 11 0-16,-4 11-5 15,-3-4 0-15,0-10-7 16,0-8-1-16,0-11-2 16,0-8 1-16,4-10-2 15,-1-9-1-15,4-10-2 0,4-13 1 16,3-8 1-16,7-7 0 15,4-7 2-15,3 1 1 16,0-3-4-16,1-1-1 16,-5 1-21-16,1 0-10 15,-4-1-32-15,-3 1-11 16,-1-1-66 0</inkml:trace>
  <inkml:trace contextRef="#ctx0" brushRef="#br0" timeOffset="89832.716">11677 11662 316 0,'-14'0'121'0,"10"3"-95"0,4 0 11 15,0 0 0-15,4 7-14 16,3-4-1-16,3 3-11 15,5 7-2-15,2 6-5 16,4 6-3-16,1 16 0 0,-1 6-4 16,0 1 2-16,0-1 1 15,0-3 0-15,0-3-11 16,1-4-5-16,-1-8-25 16,0-4-9-16,0-3-18 15,-3-12-5-15,3-7-40 16</inkml:trace>
  <inkml:trace contextRef="#ctx0" brushRef="#br0" timeOffset="90116.954">12044 11615 252 0,'-4'-16'93'0,"1"16"-72"0,3-3 16 0,0 3 2 15,-4 3-17-15,1 7-4 16,-1-1-7-16,4 10 0 16,-3 15-6-16,3 20-1 0,0 21 2 15,0 3-1-15,0 10 2 0,3 12-4 16,1 13-2-16,-1-3 0 16,1-10 1-1,3-2-10-15,0-4-4 16,0-7-19-16,-4-8-5 0,5-23-19 15,-5-15-7-15,4-19-47 16</inkml:trace>
  <inkml:trace contextRef="#ctx0" brushRef="#br0" timeOffset="90860.644">11331 11176 208 0,'0'3'77'0,"0"-3"-60"0,0 3 13 0,0-3 1 15,0 0 1-15,0 0 4 16,-3 3-7-16,3-3-3 16,-7 3-14-16,0 1-3 0,0 5-2 15,-8 4-1-15,5 2-1 16,-1 4-6-16,1 6 1 16,-1 6 0-16,1 1 2 15,2-4-3-15,5-3-2 16,3-6-40-16,3-6-17 0,1-7-70 15</inkml:trace>
  <inkml:trace contextRef="#ctx0" brushRef="#br0" timeOffset="91712.333">12220 11383 252 0,'-14'6'96'0,"7"-3"-75"0,0-3 17 0,7 0 1 16,0 0-15-16,0 0-3 16,0 0-6-16,4 7-2 0,3 2-7 15,7 4-2-15,3 2 0 16,5-2 4-16,2-1 3 0,1-2-6 15,3-1-3-15,4-6-1 16,3 3-1-16,4-6 2 16,0-6 1-16,-4 6-4 15,-3-3 1-15,0-3 2 16,-8 6 1-16,-6 0-34 16,-4 0-14-16,-7 6-73 15,0-3-59 1,-3-3 61-16</inkml:trace>
  <inkml:trace contextRef="#ctx0" brushRef="#br0" timeOffset="91936.149">12393 11803 268 0,'0'13'101'0,"0"-13"-78"0,7 6 9 0,-7-6 0 15,7-3-11-15,4 0-2 16,3-4-9-16,11 1-4 16,6-3-3-16,5 2-3 0,2 1 3 15,5 3-4-15,-4 0 0 16,-4 3-30-16,-3-3-12 16,-1-7-90-1</inkml:trace>
  <inkml:trace contextRef="#ctx0" brushRef="#br0" timeOffset="92655.623">13324 11571 264 0,'-7'13'101'0,"0"-7"-78"0,4 3 11 15,3-2-1-15,0-4-7 16,0 6-1-16,3 0-7 16,4-2-1-16,4-4-10 0,3 6 7 15,11-6 3-15,7-3-3 16,10-3 2-16,7-6-7 16,4-1-1-16,0 1-4 0,-4 0-1 15,1-1-1-15,-1 1-2 16,-3-1 1-1,0 4 1-15,-7 0 1 0,-4 3 1 16,-7 0-42-16,-3 3-17 16,-7 0-38-16,-4 0-17 15,-4 0-14 1</inkml:trace>
  <inkml:trace contextRef="#ctx0" brushRef="#br0" timeOffset="92984.63">14002 10825 300 0,'0'-28'112'0,"0"18"-87"0,3-2 11 16,-3 8 0-16,0 1-11 15,4 3-2-15,-1 3-7 16,1 7-2-16,3 9-8 16,4 18-4-16,-1 23 1 0,4 6 0 15,4 15 1-15,-1 23-5 0,1 9 1 16,0-1 2-16,-1 4 1 16,5 4-4-16,-5-4-1 15,4-19-13-15,-3-22-2 16,0-9-27-16,-1-19-10 15,1-16-90 1</inkml:trace>
  <inkml:trace contextRef="#ctx0" brushRef="#br0" timeOffset="93329.849">14369 11421 312 0,'-7'-4'115'0,"3"4"-89"0,4 0 8 16,0 0-1-16,4 0-17 15,-1 0-3-15,8 4-8 16,6-1-4-16,12 3 0 16,6 0-1-16,7-3 0 0,1 0 0 15,-1-3 2-15,0 0-3 16,1-3-2-16,-1-3-9 0,0-3-3 16,1-4-30-1,-5-3-12-15,5-2-75 16</inkml:trace>
  <inkml:trace contextRef="#ctx0" brushRef="#br0" timeOffset="94052.641">15356 10778 300 0,'-3'-16'112'0,"-4"10"-87"0,-7-7-2 0,7 10-9 0,-4 0-6 16,-3-3 0-16,-4 6 2 15,1 0 1-15,-4 9-5 16,-8 1 0-16,-2 2 1 0,-5 10-6 16,-3 9 0-16,-3 10 1 15,3 12 3-15,4-2-4 16,3-8-3-16,8-5 1 15,2-3 0-15,5-7-2 16,6-3 2-16,4-3 1 16,11-3 0-16,10-4-3 15,11-2 2-15,10-7 3 0,7 4 1 16,8-1-1-16,2 0 1 16,-2 7-2-16,6 0-1 15,4 6 1-15,-3 6-1 16,-1 6 0-16,-10 10 2 15,-7 0 5-15,-11 0 6 16,-10-3 4-16,-11 0 2 16,-11-4-2-16,-6 7 2 15,-12 3-8-15,-6-3-4 16,0-3-4-16,0-7-3 16,0-9 3-16,-1-9 0 15,5-10-6-15,-1-12 0 16,4-6 1-16,0-10 3 15,3-7-5-15,7-5 1 16,4-4 1-16,7-18 1 16,4-13 1-16,6 0 0 0,5-6 6 15,-1-7 4-15,7-18 6 16,0-7 2-16,-3 7-5 16,-4 6-3-16,-7 9-8 15,-7 7-1-15,-7 9-1 16,-7 22 2-16,-4 12-1 15,-3 19-1-15,-7 16-2 16,-1 10 1-16,-2 2-12 16,-1 4-7-16,0 3-22 15,4 0-11-15,-4-7-30 16,11 4-10-16,7-3-45 16</inkml:trace>
  <inkml:trace contextRef="#ctx0" brushRef="#br0" timeOffset="95822.348">10509 13722 212 0,'-3'-22'82'0,"-1"13"-64"0,4-1 7 0,0 10-1 16,0 0-6-16,0 0-1 15,0 6-1-15,0 7 0 16,0 9-8-16,0 16 1 0,4 15 4 16,-1 10-3-16,4 12 2 15,0 16-3-15,4 15 0 16,0 1-5-16,-1-4-1 15,1 10-1-15,3 3-2 16,0-12 1-16,0-20 1 16,0-11-1-16,-3-14 2 15,-1-12-7-15,1-12 1 16,-1-7-15-16,1-9-5 16,-4-10-46-16,0-12-19 0,0-13-21 15</inkml:trace>
  <inkml:trace contextRef="#ctx0" brushRef="#br0" timeOffset="96587.745">11007 13769 140 0,'0'-28'52'0,"-4"22"-41"0,1-4 24 0,-1 7 7 16,1 0-7-16,-4-3-1 16,-1-1-4-16,-2 1-1 15,-1 3-16-15,1-3 1 0,-4 12 2 16,3 3-4-16,-3 10 1 16,0 12-8-16,-4 10-1 15,1 13-2-15,-1-4-2 16,0 6 3-16,1-9 2 15,-1-3-4-15,7-6-1 16,4-1 0-16,7-8 2 16,7-8-3-16,4 5 0 15,7-8 1-15,6-2 2 0,5-3-3 16,2-4 0-16,8-3 1 16,10 1 0-16,8 2 2 15,3 7 1-15,-4 6-1 16,-3 0 1-16,-7 12 2 15,-4 4 2-15,-6-4 3 16,-12 10 1-16,-6 0 1 16,-11 3 2-16,-7 6-5 15,-7 7-1-15,-7-1 0 16,-7-5 0-16,-7-10 0 16,-8-4 0-16,1-8-7 15,-4-10 0-15,0-10-1 16,4-6 2-16,7-12-1 15,3-3-1-15,8-13-2 0,2-13-1 16,8-9 2-16,7-6 2 16,4-12 0-16,6-23-1 15,5-19 1-15,2-5 1 16,4-10 1-16,4-23 3 16,0 8-1-16,-4 5 2 15,-3-3-4-15,-8 7 0 16,-6 18-1-16,-8 23-2 15,1 18 3-15,-15 13 0 16,-3 15-4-16,0 16-1 16,-4 16 1-16,0 25 0 15,4 21-2-15,3 4 2 16,4-3-6-16,7 9 0 16,7-3-32-16,7 0-12 15,7 13-67-15,15 6-26 0,2-1 29 16</inkml:trace>
  <inkml:trace contextRef="#ctx0" brushRef="#br0" timeOffset="96902.869">11469 14189 300 0,'-11'-19'112'0,"11"13"-87"0,4-3 7 0,-4 9-3 15,3 0-12-15,4 6 1 16,4 3-9-16,3 10-3 16,7 16-3-16,4 15 0 0,0 3 0 15,3 7-1-15,0-4-2 16,0 1 1-16,4 2 1 15,0 7-8-15,0 3-1 16,-4-13-27-16,0-5-10 16,-3-8-22-16,-1-11-9 15,5-13-34 1</inkml:trace>
  <inkml:trace contextRef="#ctx0" brushRef="#br0" timeOffset="97187.802">11977 14133 292 0,'-11'9'110'0,"4"1"-86"0,0 11 0 16,0-5-6-16,0 12-9 15,0 19 0-15,0 13-1 16,0 12 0-16,0 13-4 15,0 21-3-15,0 7 0 0,0-3-4 16,3 12 2-16,1 4 1 0,3-7 2 16,3-13-1-16,1-11 2 15,3-1-11-15,0-19-4 16,0-16-30-16,0-15-12 16,3-19-69-1</inkml:trace>
  <inkml:trace contextRef="#ctx0" brushRef="#br0" timeOffset="97639.42">12312 14202 272 0,'3'0'101'0,"-6"0"-78"0,3 0 17 15,0 0 3-15,0 0-10 16,0 0-2-16,0 0-9 0,3 0-1 16,5 0-12-16,2 0-5 15,4-3-1-15,4-4 0 16,7 4 1-16,6-3-5 0,12-4 1 16,3 7 0-16,3-3 2 15,0 0-1-15,-6 3-1 16,-5 3-2-16,-2 0-1 15,-8 0-23-15,-3 3-7 16,-8 0-26-16,-3 3-8 16,-3-3-65-1</inkml:trace>
  <inkml:trace contextRef="#ctx0" brushRef="#br0" timeOffset="97879.617">12442 14518 272 0,'-3'32'101'0,"10"-23"-78"0,4 1 13 15,-4-10 2-15,7 0-9 16,7 0 0-16,7-10-14 16,7 4-4-16,8-7-7 15,-1-2-3-15,-3-1 0 0,0-3-1 16,-4 0 2-16,0 7-12 15,1-4-6-15,2 7-31 16,1-4-12-16,3-3-76 16</inkml:trace>
  <inkml:trace contextRef="#ctx0" brushRef="#br0" timeOffset="98284.02">13342 13982 272 0,'-7'25'101'0,"7"-15"-78"0,4-1 13 16,-4-6 2-16,3 0-2 16,4-3 0-16,4 0-6 15,3-3-2-15,7-6-15 16,11-4-6-16,7-2 0 0,3-4-4 15,4-3 0-15,3 9-1 16,1-6-2-16,-5 7-19 16,5 3-10-16,6-1-27 0,4-2-10 15,0-4-80 1</inkml:trace>
  <inkml:trace contextRef="#ctx0" brushRef="#br0" timeOffset="98870.642">14347 13230 256 0,'-7'-10'96'0,"0"4"-75"0,0 0 10 0,0 3 1 0,0-1-11 16,-3 1 0-16,-4 0-6 16,-1 3-1-16,-2 0-8 15,-4 3 3-15,-4 7 3 16,0 2-6-16,-3 13-1 0,0 13-3 16,3 6 1-16,4 6-2 15,3 0 2-15,4 4-2 16,7-1-1-16,7 0 1 15,4 4 1-15,6-4 3 16,8-6 4-16,3-13 0 16,4-15 0-16,-1-9-3 15,1-10 1-15,0-13 0 0,-1-9 3 16,-2-6-3-16,-5-7 1 16,-3-12-3-16,-3-6 0 15,0-13-3-15,-4 4 1 16,0 8 2-16,-4 10 4 15,1 10 2-15,-1 9 3 16,-3 6-5-16,0 19-3 16,0 28-3-16,0 16 0 15,0 9-4-15,0 13 0 16,0 19 1-16,4 15 2 16,3 4-3-16,0-4 0 15,3 13-21-15,5-3-10 16,2-16-22-16,1-7-8 15,-4-18-9-15,-3-12-4 0,-1-19-51 16</inkml:trace>
  <inkml:trace contextRef="#ctx0" brushRef="#br0" timeOffset="99606.434">10467 15418 212 0,'-7'-3'82'0,"7"0"-64"0,-7 3 18 15,7 0 4-15,0 0-12 16,0 0-4-16,0 3-2 16,3 3-2-16,4 7-11 15,4-4 1-15,3 1 3 0,11-4-3 16,10 0 2-16,14-6-3 0,11-3 0 16,4-9-3-1,3-13 1-15,18-7 5 0,13-12 4 16,5 4-4-1,-1-4-2-15,11 0-1 0,14 0-1 16,-14 3-4-16,-4 3-3 16,4 10 2-16,-4 3 0 15,-6 9-4-15,-15 7 1 16,-14 6 0-16,-14 6 2 16,-11 3-1-16,-10 4 2 15,-11-4-22-15,-3 0-7 16,-7-3-22-16,-8 1-10 15,-3-4-95 1</inkml:trace>
  <inkml:trace contextRef="#ctx0" brushRef="#br0" timeOffset="99996.321">11176 15638 276 0,'-4'-3'104'0,"4"3"-81"0,0 3 7 0,0 3-1 16,4 10-9-16,3 15-2 16,7 13-6-16,4 12 0 15,3 4-7-15,0 6-1 0,0 12 2 16,0 23-3-16,8-4 0 16,-8-6-1-16,-3-7-2 15,-1-5 1-15,-3-13-1 16,-3-13-5-16,-1-19 1 15,1-15-36-15,0-16-15 0,-4-6-82 16</inkml:trace>
  <inkml:trace contextRef="#ctx0" brushRef="#br0" timeOffset="100699.696">11561 15559 300 0,'-11'-18'112'0,"4"8"-87"0,-4 1 13 15,4 6-1-15,0 3-14 16,-3 3-3-16,-1 9-11 0,0 10-6 16,-3 13-2-16,-3 21-1 0,-1 13 0 15,0 3-3-15,4 0 2 16,0-3-1-16,4-3 0 15,3-6 2-15,3-10 0 16,4-6 0-16,4-7 0 16,6-11-3-16,4-11 2 15,4-9 1-15,3-9 0 16,7-3 0-16,11-6 0 16,10-1 0-16,4 0 2 15,0 7-1-15,-3 6 2 16,-4 6-2-16,-4 4-1 15,0 6-2-15,-3 5 1 0,-7 8 12 16,-4 2 5-16,-7 0 0 16,-7 1 1-16,-7-7-7 15,-7 3-2-15,0-3-2 16,-10 0-1-16,3-6-3 16,-11 0-2-16,-3-3 1 15,0-7 1-15,-4-6-1 16,-3-3-1-16,0 0 1 15,3-9-1-15,4-10-3 16,3-3 2-16,4-22 1 16,3-16 0-16,4 20 0 15,0-36 0-15,0-8 4 16,0-23 5-16,0 1-1 16,-3 5 1-16,-1 7-5 15,-7 3-3-15,1 10 2 16,-4 21 2-16,-8 13-4 0,1 19-1 15,0 15 0-15,3 16 0 16,0 10-3-16,4 9 2 16,4 0-8-16,-1 9-2 15,4 1-18-15,3 2-9 16,8 4-13-16,3-1-6 16,7 1-46-16,3-7-19 15,8 1 15 1</inkml:trace>
  <inkml:trace contextRef="#ctx0" brushRef="#br0" timeOffset="101515.13">13268 14854 280 0,'-7'0'107'0,"7"0"-83"16,3-6 6-16,1 6-3 0,3 0-11 16,4-4-1-16,3-2-3 15,3 3 0-15,12-3-6 0,9-4 3 16,12-2 1-16,10-1-1 0,0 1 2 15,3-1-4-15,8-2 1 16,10-1-5-16,11 0 0 16,-8-3-1-16,-6 7 1 15,0-4 0-15,3 0 1 16,3 4-5-16,1-4 1 16,-7 4 0-16,-8-1 2 15,-10 1-3-15,-7 2 0 16,-7 4-1-16,-7 3 0 15,-8 3-36-15,-6 3-16 16,-7 6-94 0,-4 10-46-16,-11 9 96 15</inkml:trace>
  <inkml:trace contextRef="#ctx0" brushRef="#br0" timeOffset="101826.786">13882 15026 320 0,'3'3'121'0,"1"10"-95"0,-1 9 0 0,1-6-7 16,-1 9-8-16,5 19 1 15,6 21 0-15,3 4 2 16,1 4-7-16,0 5-2 0,3 7-1 16,0 6-2-16,0-7-2 15,0-9-2-15,0-6-1 16,4-12-25-16,-4-10-9 16,-3-13-27-16,0-9-10 15,-4-15-47 1</inkml:trace>
  <inkml:trace contextRef="#ctx0" brushRef="#br0" timeOffset="102503.214">14323 14964 284 0,'0'-13'107'0,"-4"16"-83"0,-3 3 4 16,4-2-4-16,-4 5-5 15,-4 10 3-15,-3 0-6 16,-4 6 1-16,-3 3-10 16,0 13 0-16,-4 12 3 0,4 10-4 15,0-1-1-15,3-5-2 16,4-4-3-16,4-3 1 16,6-12 1-16,4-7-3 15,7-6-2-15,4-9-1 16,6-7 3-16,5-5 2 0,2-8 2 15,4-5-1-15,8 0-2 16,6-1 1-16,7 4-1 16,4 0 0-16,0 3 2 15,-3 3-1-15,-4 3-1 16,-8 3 3-16,-6 3 0 16,-4 4 5-16,-7 3 5 15,-3-4 2-15,-7 10 0 16,-8 6-1-16,-3 4 1 15,-7 2-8-15,-3-2-4 16,-8 5 0-16,-3-5 0 16,-4-4-1-16,-3-6-2 15,-7-7-2-15,-1-5 1 16,5-13-1-16,2-13 0 16,5-3 0-16,2-12 0 0,8-7 2 15,4-6 0-15,3-6 0 16,3-19 0-16,4-16 0 15,0-5 0-15,0-5 2 16,0-2 3-16,-3-3-2 16,-1 6-2-16,-3 19 0 15,-4 15-1-15,1 13 2 16,-4 25 1-16,-4 16-4 16,-3 25 1-16,0 15-2 15,-4 1-2-15,4-7-8 16,0 0-5-16,3-3-22 0,8-6-10 15,6-7-34-15,11-8-14 16,0-8-35 0</inkml:trace>
  <inkml:trace contextRef="#ctx0" brushRef="#br0" timeOffset="103117.825">17762 12709 220 0,'-35'-50'82'0,"21"22"-64"0,-4-16 20 0,11 22 5 15,-3-9-4-15,3-1-1 16,0 7-8-16,3 6-2 15,4 10-15-15,4 12 1 0,3 16 2 16,3 12-4-16,4 10 1 16,8 12-8-16,6 29-1 15,11 6-2-15,3 6-2 16,7 0 3-16,1 6 0 16,-1 7-4-16,0-4 1 15,8-15-18-15,3-13-8 0,0-9-8 16,-4-13-5-16,-3-9-5 15,-10-12-2-15,-5-14-79 16</inkml:trace>
  <inkml:trace contextRef="#ctx0" brushRef="#br0" timeOffset="103403.217">18334 12618 264 0,'-7'-6'101'0,"3"6"-78"0,-3 6 2 0,4 4-3 15,-1 8-3-15,-3 20 1 16,0 31-5-16,0 16-1 16,-4 15-8-16,4 35-2 0,0 9 2 15,4 16-3-15,3 9-2 16,0 1 0-16,0 12-1 15,3-13-3-15,4-19 0 16,0-2-14-16,4-10-4 16,3-22-20-16,0-22-9 15,0-19-70 1</inkml:trace>
  <inkml:trace contextRef="#ctx0" brushRef="#br0" timeOffset="103943.877">18637 12963 268 0,'0'-9'101'0,"-3"6"-78"0,-1 3 11 0,4 0 1 16,-3 6-17-16,3 0-2 15,0 4-6-15,0-1 1 0,0 0-6 16,3-2-3-16,4-4 1 0,7-6-2 15,8-10-1-15,6-9 1 16,4-3-1-16,6-3 0 16,5 0 0-16,-1 9-3 15,0 0 0-15,-3 3-20 16,-7 7-8-16,-4 3-33 16,-7 3-11-16,0 12-36 15</inkml:trace>
  <inkml:trace contextRef="#ctx0" brushRef="#br0" timeOffset="104154.915">18715 13336 264 0,'-18'54'101'0,"15"-45"-78"0,6-6 13 0,1-3 0 16,6-3-2-16,8-10 5 15,10-8-22-15,7-5-7 16,4 1-7-16,4-3-5 0,2 9 1 15,-2-3-12-15,3 0-7 16,3 0-11-16,4 1-4 16,0 2-16-16,0-3-8 15,0-6-52 1</inkml:trace>
  <inkml:trace contextRef="#ctx0" brushRef="#br0" timeOffset="104519.611">19346 12490 316 0,'-28'34'118'0,"25"-34"-92"0,3 0 4 0,0 0-5 15,7-9-15-15,7-4-1 16,7-9-7-16,7-3-2 16,4 0 0-16,3-6 0 0,4 3 2 15,7-1-3-15,7 4 0 16,3-3-1-16,4 3 0 15,0-3-16-15,-3 6-8 16,-8 0-37-16,0 0-17 16,1-3-35-1</inkml:trace>
  <inkml:trace contextRef="#ctx0" brushRef="#br0" timeOffset="105146.602">20461 11314 296 0,'0'-41'112'0,"-7"25"-87"0,-4-9-2 16,1 16-6-16,-4-4-4 16,-7-2 2-16,-8-1-4 0,-6 4 1 15,0 2-7-15,-4 7 4 0,0 6 1 16,4 7-1-16,3 2 0 16,0 10-3-16,4 9 1 15,0 10-6-15,3 12-1 16,8 4 0-16,3-4 2 15,7-6-1-15,7 3-1 16,3-12 1-16,8-10-1 16,6-3 4-16,8-12 5 15,10-13-1-15,8-10 1 16,6-11-3-16,-3-20-1 16,-4-9-1-16,-7-4 2 15,-6 1 1-15,-5 0 1 16,-2-4-2-16,-8-2-1 15,-4 2 1-15,-3 10 3 16,-3 10 2-16,-1 11 1 0,1 17-2 16,-1 18-1-16,1 17-5 15,-4 11-3-15,3 20 0 16,1 27-1-16,-1 7 0 16,5 6 2-16,-1 13-3 15,3 6 0-15,4-12-12 16,0-10-7-16,4-13-14 15,0-9-6-15,-1-15-5 16,1-10 0-16,0-13-10 16,-4-9-3-16,-7-6-70 15</inkml:trace>
  <inkml:trace contextRef="#ctx0" brushRef="#br0" timeOffset="105521.414">20013 12803 312 0,'-10'16'118'0,"6"-13"-92"0,0-3 0 0,4 0-6 0,4-3-3 16,0 0 4-16,6-7-5 16,4-5 1-16,11-4-10 15,14-6 5-15,21-3 3 0,3-10-5 16,4-12-1-16,7-3-5 16,14-10-3-16,11 6 0 15,-3 4 1-15,-8 9-1 16,-7 7 2-16,-4 8-9 15,-6 7-3-15,-11 13-33 16,-11 9-12-16,-13 0-37 16,-8 16-13-16,-14 9-15 15</inkml:trace>
  <inkml:trace contextRef="#ctx0" brushRef="#br0" timeOffset="105852.206">20458 12969 312 0,'3'-31'118'0,"1"12"-92"0,3 0 8 0,-7 19 0 0,3 0-9 15,4 16 0-15,4 9-7 16,-1 7-1-16,5 8-10 16,2 1 0-16,4 19 3 0,8 15-6 15,-1 3 0-15,0-6-2 16,0-9-2-16,0-3-4 16,1-10 0-16,-1-6-36 15,0-10-13-15,-3-9-19 16,-4-9-6-16,-3-10-51 15</inkml:trace>
  <inkml:trace contextRef="#ctx0" brushRef="#br0" timeOffset="106541.593">20987 12530 252 0,'0'-9'93'0,"-4"9"-72"0,1 3 14 0,-1 3 2 16,1 4-8-16,-4 2 0 15,-4 1-5-15,0 3-1 16,-3 2-12-16,-7 4 0 0,-4 7 2 16,-6 11-7-16,-1 11-1 15,0 2-3-15,4 6-2 16,7-12-2-16,3 4 1 15,8-14-1-15,10-9 0 16,7 1 2-16,7-10 0 16,7-10-3-16,7-6 0 0,4-9 4 15,0-10 3-15,-1-3-1 16,5 0-2-16,2 1-3 16,5 5 1-16,3 7 1 15,0 6 0-15,-4 6 0 16,-3 7 2-16,-8 2-1 15,-6 4-1-15,-7 3 5 16,-8 3 4-16,-6 0 1 16,-8 3 2-16,-6 1-6 15,-4 11-2-15,-8-5-2 16,-2-4 1-16,-1 4-2 16,0-10 2-16,1-9 2 0,3-7 2 15,3-3-6-15,-7-18-2 16,4-10 0-16,3-6 2 15,4-7 0-15,4-6-1 16,3-12 3-16,3-10 0 16,8-6 1-16,-1 0 0 15,1 3-2-15,-1 7-2 16,-3 2 3-16,-3 7 0 16,-4 6-1-16,-4 10 1 15,-7 9-2-15,-3 9 2 16,-3 10-4-16,-1 9 0 15,4 6-4-15,0 1 1 0,6 9-22 16,5-10-8-16,6 7-27 16,4-7-9-1,4-3-80-15,6-2-37 16,1-1 97-16</inkml:trace>
  <inkml:trace contextRef="#ctx0" brushRef="#br0" timeOffset="107908.252">21890 7084 228 0,'-18'-6'88'0,"11"6"-69"0,-3 0 19 0,3 0 6 0,-1 0-3 15,1 0 0-15,4 0-7 16,3 0-1-16,0 0-19 16,0 0-4-16,3 6 1 0,1-3 2 15,7-3 2-15,10 0-4 16,7-9 1-16,11-10-3 16,10-3 0-16,11 0-5 15,7-3-3-15,-3 6 0 16,-4 0-1-16,-7 4 0 15,-8 2 2-15,-2 4-6 16,-8 3-1-16,-7 2-34 0,-7 4-11 16,-3 7-28-16,-7-1-9 15,3 3-50 1</inkml:trace>
  <inkml:trace contextRef="#ctx0" brushRef="#br0" timeOffset="108582.963">22983 6413 236 0,'11'-28'90'0,"-7"15"-70"0,-1-2 6 16,-3 8-1-16,0 1-3 16,0-3 4-16,0 6-1 15,-3-4 2-15,-4-2-15 16,-1 9 4-16,1-3 4 0,-3-3-2 16,-4 6-1-16,0 0-9 15,-4 9-3-15,-3 0-3 16,0 7-2-16,-8 3 1 0,1 6 1 15,-4 6-3-15,4 13 0 16,0 9-1 0,3 1 0-16,8-1 2 0,6-3 0 15,8-9 0-15,6 0 0 16,8-13-3-16,6-3 0 16,8-12 2-16,0-4 2 15,3-3 0-15,0-12 2 16,0-7 4-16,1-12 6 15,-1-9-7-15,0-13-1 16,0-6-1-16,-3 2 0 16,-4 4-2-16,-7 3-2 15,-7 10 5-15,-3 6 1 16,-4 3 6-16,-4 12 5 0,1 10-7 16,-4 12-3-16,0 13-7 15,0 22 0-15,-4 16 0 16,4-1 2-16,3 10-3 15,1 0-2-15,3 7 2 16,3 5 0-16,4-2-4 16,4-7 1-16,0-10-9 15,3-5-4-15,0-7-2 16,4-12 1-16,-1-10-10 16,-3-6-2-16,0-7-13 15,-3-5-5-15,0-4-91 16</inkml:trace>
  <inkml:trace contextRef="#ctx0" brushRef="#br0" timeOffset="109604.998">23432 6074 280 0,'-4'-18'107'0,"4"15"-83"0,0-4 10 16,0 7 2-16,0 0-7 15,4 19 1-15,-1 12-13 16,1 13-3-16,-1 13-8 16,1 9-2-16,-1 25 2 0,1 15-1 15,-1-6 2-15,1-2-4 16,3-1 0-16,3 0-3 15,4-9-1-15,4-16 3 16,0-12 1-16,3-17 1 16,4-5 0-16,3-13 4 0,0-9 3 15,4-10-6-15,3-9-1 16,0-6-2-16,1-10-2 16,6 0 3-16,7-6 0 15,8 6-6-15,13-9 0 16,-3 9 3-16,-3-3 2 15,-1 3-3-15,8-3 1 16,7 4 0-16,-1-1 0 16,1 3 0-16,-8 0 0 15,-6 1 0-15,-11 2 0 16,-4 4-3-16,-7-1 2 16,-3 4 1-16,-7-3 2 15,-4-1-1-15,-3 1-1 16,-4-1 3-16,-3 1 0 15,-8-4-4-15,1-2-1 0,-4 2 1 16,-3-9 2-16,-4-3-2 16,-4-6 0-16,-3-7 3 15,-4-3 1-15,-3-6-1 16,0-3-2-16,-4-16 1 16,-3-21 1-16,-3-7-3 15,-1 0-2-15,-3-1-1 16,-1-2 0-16,5 6 0 15,-1 16 3-15,4 12 0 16,3 13 3-16,1 6-1 16,3 13-1-16,3 6 1 0,0 6-1 15,1 6 0-15,-1 4 0 16,1 3-3-16,-1 3 0 16,-3 3 4-16,-7 0 1 15,-7 3 0-15,-4 6-2 16,-7 1 3-16,-10 5 0 15,-18 4-4-15,-18 9 1 16,0 7 0-16,-3-1 0 16,-11-2-3-16,-10-1 2 15,7-3-1-15,10 0 0 16,4 1-14-16,7-4-4 16,6 0-8-16,8-6-2 15,11-4-6-15,10-2-1 16,14-7-12-16,11-3-4 0,14-3-62 15</inkml:trace>
  <inkml:trace contextRef="#ctx0" brushRef="#br0" timeOffset="110263.866">23583 6357 260 0,'4'-16'99'0,"-1"0"-77"0,1 7 11 0,-4 6 2 15,0-3-10-15,0 6 0 16,0 9-12-16,0 0-3 16,-4 16-6-16,-3 7-3 0,0 15 0 0,-3 19-1 15,-5-1 2-15,5-2-1 16,-1-9-1-16,4-11 3 15,0-8 0-15,7-16 7 32,0-10 2-32,4-12 2 0,3-16-5 15,0-15-1-15,0-10-4 16,-4-3-1-16,1-3 3 16,-4-1 1-16,0-5-1 15,0-16 1-15,3 0-4 16,8 12-2-16,0 4 2 15,-1 18 0-15,4 7-1 16,0 15 1-16,4 13 2 0,0 19 2 16,-1 9-1-16,1 12-1 15,0 10-3-15,-4 4 1 16,0 8-2-16,0 13-1 16,0-3-2-16,0-9 1 15,-3-1-15-15,-1-12-6 16,1-12-11-16,-4-13-5 15,0-3-12-15,-3-10-4 16,-4-9-26-16,-7-6-12 16,-4-7-8-1</inkml:trace>
  <inkml:trace contextRef="#ctx0" brushRef="#br0" timeOffset="110405.699">23583 6542 252 0,'-21'-16'96'0,"18"16"-75"0,3 3 3 0,0-3-4 0,3 3-7 16,8 0 0-16,3-3-7 15,3-3-2-15,5-3-2 16,2 0-8-16,1-1-4 0,0-2-45 16,3 0-19-16,0 2-30 15</inkml:trace>
  <inkml:trace contextRef="#ctx0" brushRef="#br0" timeOffset="110999.194">23904 6307 252 0,'-7'-26'96'0,"4"14"-75"0,-4-4 12 15,3 13 0-15,1 3-16 0,3 0-2 16,-4 13-7-16,0 2-3 16,1 7-2-16,-1 3-3 0,1 16 1 15,-1 3 1-15,4 6 1 16,0 7-1-16,4-7-2 15,-1-6 1-15,4-10-1 16,4-6 0-16,3-9 0 16,7-9-3-16,11-10 2 15,-4-10 3-15,4-5 3 16,0-11 7-16,-4-2 2 16,-3 0 6-16,-4 0 2 15,-7 0-3-15,-7 2 1 0,-7 5-5 16,-11-1-1-1,-6 9-6-15,-4-3-3 16,-4 7-5-16,0 3-2 16,1 3-4-16,2 3 1 0,8 0 1 15,4 0-1-15,3 3 1 16,7-3 0-16,0 0 3 16,3-3 0-16,8-4 1 15,3-2 2-15,4-4-1 16,6-6 2-16,1-2 9 15,-4-11 4-15,-3-5-1 16,-4-4 1-16,-7-3-5 16,-7 13-1-16,-11-1-6 0,-6 7-1 15,-12 6-1-15,1 10-2 16,-4 6-2-16,1 12-1 16,3 7-3-16,-1 6 1 15,12 3-6-15,6 0-1 16,4-3-20-16,7-3-6 15,7-7-19-15,4-2-6 16,10-4-85 0</inkml:trace>
  <inkml:trace contextRef="#ctx0" brushRef="#br0" timeOffset="111289.574">24310 6090 236 0,'-4'-16'88'0,"1"13"-69"0,-1-3 19 16,4 6 4-16,-3 0-5 15,-4 0 1-15,0 9-17 16,0 13-5-16,-4 10-10 16,0 9 0-16,-3-1 1 0,0 10-1 15,4-2-1-15,3 2-6 16,7 0-1-16,7 3 1 15,3-12 0-15,8-10-6 16,3-15-3-16,0-13-14 16,4-9-5-16,0-7-29 15,-1-6-13-15,8-2-46 16</inkml:trace>
  <inkml:trace contextRef="#ctx0" brushRef="#br0" timeOffset="113208.073">25202 5780 260 0,'-7'-28'99'0,"7"28"-77"0,7-26 2 0,-7 23-2 0,0-3-12 16,4-3-1-16,0-1 1 16,-1 1 4-16,-3 6-8 15,4-4 10-15,-4 7 6 0,0 0 4 16,3 26 2-16,1-8-9 15,3 17-4-15,-4-7-8 16,8 25-3-16,-4-9 0 16,3 22 0-16,1-6-5 15,0 5 1-15,-1-11 0 16,4-1 0-16,-3-3-22 16,-1-3-10-16,1-9-39 15,3-10-17-15,-3 3-47 16</inkml:trace>
  <inkml:trace contextRef="#ctx0" brushRef="#br0" timeOffset="113823.063">25658 5758 268 0,'10'-88'101'0,"-6"63"-78"0,-1-3 13 0,-3 25 0 15,-3-1-10-15,-4 8-1 16,-8 8-10-16,-2 13-4 15,-1 0-6-15,4-3-2 0,-14 16 1 16,3-10-2-16,-7 3-2 16,8-2 1-16,-1 5-1 0,4-9-3 15,7-3 2-15,3-6-1 16,11 3 0-16,14-4 2 16,4-5 0-16,0-4 0 15,20 0 0-15,-6 1 0 16,10-1 0-16,-6-3 0 15,17 3 0-15,17 7 0 16,-6 2 2-16,-4 4 1 16,-11 0 1-16,-14 9-2 15,-17-6-2-15,0-3 16 16,-15 9 6-16,1-9-6 16,-18 9-2-16,-1-6-6 15,-9 0-3-15,6-3-2 0,-7 0-3 16,4-3-2-16,-3-7-1 15,2 0 2-15,1-2 0 16,4-4-2-16,-1-13 0 16,4 1-1-16,3-26 0 15,1-21 0-15,6-4 3 16,8-2-2-16,-1 5 1 16,1 17 2-16,3-36 2 15,3-21-3-15,-6 9 0 16,-1 10 1-16,-6 21 2 15,-8 17-1-15,-3 15 2 16,-3 15-2-16,-5 20 2 16,-2 24-7-16,6-3-1 15,4-2-16-15,0 2-4 16,3 4-27-16,8-7-9 0,-1-6-28 16,11-4-9-16,0-5 0 15</inkml:trace>
  <inkml:trace contextRef="#ctx0" brushRef="#br0" timeOffset="114236.484">26525 5592 236 0,'-10'0'90'0,"6"0"-70"0,4 0 10 0,0 0-1 15,4 0-4-15,3-4 0 16,7-2-8-16,4-3 0 0,6-1-10 16,5 1-2-16,2 0-1 0,1-4-13 15,3 1-4-15,4-1-67 16,3 4-29-16,-6 2-2 15</inkml:trace>
  <inkml:trace contextRef="#ctx0" brushRef="#br0" timeOffset="114412.926">26603 5996 236 0,'7'19'90'0,"-7"-19"-70"0,25-6 15 0,-22 6 2 15,15-10-12-15,-4 4-5 16,25-16-18-16,-7 0-6 16,24-6 1-16,-10 9-32 0,10-9-11 15,-10 6-70 1</inkml:trace>
  <inkml:trace contextRef="#ctx0" brushRef="#br0" timeOffset="114831.567">27682 5284 288 0,'-10'19'110'0,"10"-19"-86"0,0 6 5 15,0-6-5-15,3 0-5 0,1 0 3 16,7-6-6 0,-4 6-1-16,17-9-9 0,1-1-6 0,17-2-1 15,15-7-1-15,-15 3 0 16,-7 4-27-16,8-7-13 16,6-9-47-16,0 0-20 15,1 9 4 1</inkml:trace>
  <inkml:trace contextRef="#ctx0" brushRef="#br0" timeOffset="115535.426">28656 3930 252 0,'-7'-28'96'0,"4"12"-75"0,-1-3 17 15,1 10 1-15,-1 6-4 16,0-1 13 0,4 11-13-16,4 21-19 15,0 0-5-15,3 13-4 0,0 12-3 16,0 1-3-16,0-11 2 16,10 17 0-16,12 18-1 15,2-6-2-15,1-3-2 16,0 7 1-16,-4-4-15 15,0 3-4-15,-7-15-17 16,-3-1-6-16,-4-12-4 16,0-6 1-16,-7-6-45 15,4-14-51-15,-4-2 46 16</inkml:trace>
  <inkml:trace contextRef="#ctx0" brushRef="#br0" timeOffset="116029.453">29221 3597 252 0,'0'-15'93'0,"0"12"-72"0,0 0 14 15,0 3 2-15,0 0-6 0,0 0-1 16,-4 12-12 0,1 13-4-16,-5 22-8 0,1 13 0 0,0 12 1 15,-3 22-1-15,-1 22-1 16,1 9-6-16,-1 26 1 16,0-1 0-16,1-9 0 15,3 1-3-15,0-1 0 16,3-13 2-16,1-18 0 15,3-22-17-15,0-10-8 16,3-21-6-16,1-10-1 16,-1-19-11-16,4-16-4 15,4-5-60 1</inkml:trace>
  <inkml:trace contextRef="#ctx0" brushRef="#br0" timeOffset="116554.899">29418 4156 264 0,'-17'15'99'0,"6"-2"-77"0,0-1 15 0,4-5 3 15,4-4-9-15,3-3-1 16,0-3-10-16,3-7-2 16,11-12-11-16,8-3 5 0,6 3 3 15,7-6-5-15,4 0-1 16,3 3-5-16,8 9-3 15,-1 7 0-15,-3 9-1 16,-7 15 2-16,-15 23 1 16,-2-10 5-16,-22 47 3 15,-15 4-4-15,-6 9 1 16,-3 9-1-16,-5 3 1 16,-2-9-7-16,2-13 0 15,8-12-3-15,7-12 0 16,7-11-3-16,11-14 1 15,10-11 2-15,17-11 3 16,22-7 0-16,14-10-1 0,4-5-4 16,-1-4-2-16,1 0-28 15,0 0-10-15,-8 0-49 16,-3 4-20-16,-18-1-17 16</inkml:trace>
  <inkml:trace contextRef="#ctx0" brushRef="#br0" timeOffset="117440.107">21992 11772 280 0,'-14'3'104'0,"11"0"-81"0,-1-3 18 0,4 0 2 0,0 0-17 16,0 0-4-16,0 0-9 16,0 0-3-16,4-3-6 15,3 0-1-15,7-7 3 0,14 1 3 16,11-1 5-16,14-8-4 15,3-4 2-15,4-10-5 16,0 4-2-16,7-6-2 16,4 5-3-16,-4 1-2 15,-11 6 1-15,-10 7-39 0,-11 8-15 16,-7 1-103 0,-6 12-49-1,-15 1 103-15</inkml:trace>
  <inkml:trace contextRef="#ctx0" brushRef="#br0" timeOffset="117683.428">22296 12148 356 0,'3'9'132'0,"4"-9"-103"0,7-9 12 0,-7 9-1 16,7-3-22-16,1-7-5 15,6-5-8-15,3 2-2 0,8-6-1 16,10-3-4-16,11-6 1 0,4-6-4 16,-1-1-1-16,4 1-17 15,-7-4-8-15,0 7-25 16,0-1-12-16,3-2-72 16</inkml:trace>
  <inkml:trace contextRef="#ctx0" brushRef="#br0" timeOffset="117950.427">23096 11439 344 0,'11'10'129'0,"0"-1"-100"0,10 4 7 0,-11-10-2 15,11 6-13-15,8-9-2 16,2 0-9-16,5-9-4 16,6-10-3-16,14-9-3 0,8-4 1 15,7-5-4-15,-4 2 0 16,-4-2-18-16,-3-1-7 16,-4 4-31-16,-3 5-13 15,0 1-70 1</inkml:trace>
  <inkml:trace contextRef="#ctx0" brushRef="#br0" timeOffset="118280.529">23978 10458 236 0,'4'-47'90'0,"-4"34"-70"0,3-2 15 16,1 12 0-16,-1-1 2 16,1 4 2-16,3 4-2 15,4 5 2-15,3 7-21 16,3 9 5-16,5 6 1 0,2 13-10 0,4 0-5 16,1 0-2-16,-1 3 0 15,0 6-6-15,0 7-2 16,1 2-7-16,-1-2 0 15,0 0-12-15,4-13-2 16,-1 0-21-16,5-13-10 16,-4-9-23-16,-4 0-10 15,0-9-33 1</inkml:trace>
  <inkml:trace contextRef="#ctx0" brushRef="#br0" timeOffset="118656.739">24694 10010 296 0,'8'-16'110'0,"-8"19"-86"0,0 6 16 15,0 1 0-15,0 9-7 16,0 9 1-16,0 6-8 16,3 13-2-16,1 19-13 15,3 25 0-15,0 3 0 0,0 10-6 16,-4 24-1-16,1 1-2 16,-4 2-2-16,0 26 1 0,0-9-1 15,0-7-3-15,0 0 2 16,0-6-4-16,3-19-1 15,1-22-22-15,-1-25-6 16,1-10-16-16,-1-24-50 16,1-23 10-1,-1-12-34 1</inkml:trace>
  <inkml:trace contextRef="#ctx0" brushRef="#br0" timeOffset="119032.204">24836 11007 268 0,'10'-25'101'0,"-6"15"-78"0,-1 1 15 0,-3-1 2 0,4 1-5 16,-1 0 4-16,4-10-8 16,7 3-2-16,8 3-16 15,6 7-3-15,7 9-3 0,7 16-1 16,1 19-1-16,-4 3-3 15,-15-1-2-15,-3-8 9 16,-3 21 4-16,-4-9-2 16,-7 28-1-16,0-12 2 15,-14 5 3-15,-10 23-4 16,-5-13-1-16,-2-6-9 16,3-6-2-16,6-10-3 15,8-15 0-15,11-13 0 16,10-12 3-16,11-13-2 15,-4-10 1-15,-3 10-3 0,13-19 1 16,-2 1-29-16,13-7-11 16,-10-4-37-16,10-8-13 15,-7 9-57 1</inkml:trace>
  <inkml:trace contextRef="#ctx0" brushRef="#br0" timeOffset="120969.419">24899 9524 180 0,'-14'-32'68'0,"7"17"-52"0,-4-7 17 0,4 15 4 0,0-5-6 16,0-4-1-16,-3 4-1 16,-5-4-1-16,-2 3-15 15,-4 1 5-15,-8-1 3 0,-9 1-7 16,-12 2-1-16,-10 1-7 16,0 6-2-16,-10-4-2 15,-15 14 1-15,-17-1-7 16,-1 3 1-16,-2 4 1 15,-19 3 3-15,-10 9 4 0,7 3 4 16,-10 10 5 0,-8-4 3-16,7 4-5 0,-10-1 1 15,-7 1-4 1,10-7 2-16,-13-3-8 0,-1 1-4 16,7-1 0-16,-7-6 0 15,-6 3 3-15,9 3 1 16,-13 4-1-16,0 15-2 15,-1 3-2-15,-10 3 1 16,8 0-1-16,-5-6-2 16,-10 4 3-16,14-8 2 15,-10 4-2-15,-4 1 0 16,10-5-1-16,-13 14 0 0,17-1 2 16,-10 4 2-16,-40 6-1 15,29-7-1-15,-7 10-2 16,14 13 1-16,14 18 1 15,-3 4 0-15,10-1 0 16,22 13 0-16,6 13 0 16,0-10 0-16,11 6 0 15,22 19 0-15,9-6 0 16,8-6 0-16,0 22-3 16,7-10 2-16,7 0 3 15,7 22 1-15,14-3 1 16,14 7 0-16,11 15-5 15,17-10 1-15,15 13 0 0,24-6 0 16,21-16 0-16,18 13 2 16,7-16-3-16,22-15 0 15,20-7 1-15,8 9 0 16,17-12 0-16,21-6 0 16,-3 3 6-16,35 3 4 15,0-22 3-15,28-19 5 16,0-25-8-16,32-22-1 15,7-28-3-15,11-25-1 16,28-22-3-16,0-35 1 16,14-6-2-16,17 1-1 15,8 2-2-15,-7 3-1 16,13-12 2-16,8-19 0 0,-14-12 1 16,-8-10 0-1,15-44 2-15,-7-6 1 0,-25-28 1 16,17-13 0-16,-27-9 0 15,-11-4 0-15,-11 1 4 16,-21 0 3-16,-14 12-11 16,-14-12-4-16,-36 24 2 15,1-2 0-15,-22 3 6 16,-28 15 2-16,-17-12-5 16,-18 0 0-16,-18 3-1 15,-21-19 2-15,-25 0-1 16,-24-22 2-16,-28 10-4 15,-26-10 0-15,-13 23 3 16,-18 5 1-16,-39 19-1 16,-14 32-2-16,-14 31-6 15,-28 22-4-15,0 12 3 0,-21 20 4 16,-8 11-14-16,-3 14-5 16,-17 5-18-16,6 7-7 15,-17 16-33-15,24 3-13 16,-6 12-50-1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4:57.9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8601 3397 212 0,'-4'0'82'0,"4"0"-64"0,0 0 0 0,0 0-3 15,0 6-7-15,0-3 1 16,0 3-3-16,0 1-1 16,0 8-3-16,0-5 5 0,0 9 3 15,0-4-1-15,0 17 0 16,0-14 1-16,0 30 1 16,0-8 1-16,4 23 0 15,-1-10 0-15,-3 26 2 16,0-17-1-16,4 42 0 15,-1-19-3-15,1 24-1 0,-1-18-3 16,4 44-1-16,-3-28-1 16,3 62 0-16,-3-44-2 15,3 60 1-15,-4-47-2 16,4 60-1-16,-3-51 1 16,-1 76-1-16,1-60 2 15,-4 69 3-15,0-53-2 16,-7 75 0-16,3-69-1 15,-6 81-2-15,-1-71-2 16,-3 96 1-16,3-84 3 16,-3 110 1-16,4-95-1 15,-1 101 1-15,4-84 0 0,3 87 3 16,1-94-3 0,3 106 0-16,3 51-1 15,1-119-2-15,0-73-2 0,-1 92 1 16,1-79 1-16,-1 81 2 15,1-80-1-15,-1 77 2 16,4 113-4-16,0-90 0 16,0-45-1-16,4-34 0 15,3-40 2-15,0-42 0 16,0-15 2-16,4-19 1 16,-4-16-4-16,-7-50 1 15,0-9-2-15,0-3 0 16,4 12 2-16,-4-6 2 0,-4-13-1 15,-3-6 2-15,0-6-2 16,0-3-1-16,-3-4 1 16,-1 1-1-16,4-4 0 15,0 1 0 1,0-1 0-16,0-6 2 0,0 7-3 16,0-10 0-16,0 0 1 15,0 0 0-15,0 0 0 16,0 0 2-16,0 0-1 15,-3 6 2-15,3-6-4 16,0 0 0-16,0 0-1 16,0 0-2-16,-4-6-44 15,1-4-20-15,3-12-82 16</inkml:trace>
  <inkml:trace contextRef="#ctx0" brushRef="#br0" timeOffset="1820.485">9377 5256 296 0,'3'-12'112'0,"-3"12"-87"0,7-10 11 0,-7 10 0 16,4 0-7-16,-4 0 3 16,7 0-7-16,-3 0-3 15,6 3-12-15,-3-3 2 0,7 3 4 16,0 1-2-16,8-4 0 16,-5 0-2-16,29-7 0 15,-7 4-2-15,24-6 1 16,-10 3 3-16,18-7 1 15,-15 4-4-15,32-1-1 16,-17 1 0-16,17 9 4 16,-21 0-6-16,4 6 0 0,-15-6-4 15,8 3-3-15,-15-3 0 16,4 6 1-16,-11-2-3 16,1-4-2-16,-12 0-31 15,1-10-13-15,-4 1-33 16,-3-1-15-16,-4 1-84 15</inkml:trace>
  <inkml:trace contextRef="#ctx0" brushRef="#br0" timeOffset="2657.473">13681 5410 280 0,'0'-3'104'0,"0"3"-81"0,14-7 14 0,-14 7-1 15,10 0-2-15,-3 0 2 16,11 0-2-16,-4 0 1 16,22 0-19-16,-8 7 4 0,35-7 1 0,-13 0-3 15,20 0 0-15,-13 0-8 16,41 0-2-16,-20 0 5 16,31-7 1-16,-24 7-5 15,46 0-1-15,-33 0-4 16,26 0-1-16,-29-3 1 15,39 0 0-15,-25 3-2 16,11-3 1-16,-24 0-4 16,10 3 0-16,-25 0-8 15,3 6-4-15,-17-3-42 16,-14 0-16-16,-7 7-105 16,-18-10-66-1,-3 6 107-15</inkml:trace>
  <inkml:trace contextRef="#ctx0" brushRef="#br0" timeOffset="3949.647">9938 5350 220 0,'-4'-6'85'0,"4"6"-66"0,-3 0 12 0,3 0 3 0,0 6-16 16,0 0-4-16,0 16-7 15,0-6 0-15,0 25-4 16,0-7 11-16,0 32 6 0,0-13 3 15,0 13 1-15,0-9-5 16,0 5-1-16,0-11-8 16,3 11-4-16,-3-18-3 15,4 6 0-15,-1-12-2 16,4-3 2-16,-3-7-2 16,3-6 2-16,0-3 0 15,0-4 1-15,0-2 0 16,4-4 2-16,-1-3-3 15,11-2 0-15,1-1 1 0,20-6 2 16,-7-1-5-16,22-2-1 16,-11 0 2-16,28-7 1 15,-14 4-1-15,42 0 1 16,-21-1-4-16,42 1 0 16,-27-1 3-16,38 1 3 15,-32 6 4-15,53-4 2 16,-35 4-5-16,39-3-2 15,-39 6-2-15,49 0 1 16,-38 0-2-16,49 0-1 16,-43 0 1-16,36 0-1 15,-42 0 0-15,45 0 0 16,-45 0 0-16,34-9 2 16,-38 6-1-16,18-4 2 15,-32 7-4-15,3 0 0 0,-24 0 1 16,7 7 2-16,-22-4-3 15,1 3 0-15,-14-3 1 16,-8 6 2-16,-10 1-1 16,-4-4-1-16,-6 0 1 15,-5 1 1-15,-6-4-3 16,0 0 0-16,-4 0 1 16,-4 0 0-16,-2 0 0 15,-1 1 0-15,-4-4 0 16,1 0 0-16,-4 0 4 15,0-4 5-15,-4 1-1 16,1-9 3-16,0-1-6 0,-1-12-3 16,1 13-1-1,-1-20 1-15,1 4-1 0,-1-28-1 16,1 8-2-16,-1-20-1 16,1 11 2-16,-1-2 2 15,1 5-20-15,-4 10-7 16,0 10-42-16,0 6-17 15,0 6-81 1</inkml:trace>
  <inkml:trace contextRef="#ctx0" brushRef="#br0" timeOffset="4970.702">9955 7511 244 0,'11'-47'90'0,"-11"47"-70"0,11-29 8 16,-11 26 0-16,3-9-8 16,1 2 0-16,-1-2 2 15,1 2 1-15,-4-2-12 16,0 9 7-16,0 3 4 0,0 0 0 15,-4 12-1-15,1-2-7 0,-4 15-4 16,0-3-3-16,-4 18 0 16,0-2-4-16,-3 9-2 15,0-9 0-15,0 2-1 16,3-5-3-16,1-4 2 16,3-9-1-16,3 3 0 15,1-6 0-15,10-6 0 16,0-4 4-16,7-6 1 15,0 0-4-15,7-3 1 16,-3 0 0-16,17 0 0 16,-7 0 0-16,22 3 0 15,-11 1 2-15,10 8 1 16,-10-2 5-16,3 5 5 16,-10 4 6-16,0 9 5 15,-8 0 1-15,-6 10 2 16,0 9-4-16,-11-3 0 15,-7-3-10-15,-11-7-5 0,-14 4-5 16,-6-10 0-16,-12-3-4 16,-3-3 0-16,1-3 1 15,6-7 2-15,7 4-6 16,-17-6 1-16,6-4-21 16,-3-9-7-16,8 0-8 15,2-13-4-15,8 6-1 16,10-11 3-16,4-1 0 15,11-16 3-15,-1 3-39 16,11-5-16-16,4-26-25 16</inkml:trace>
  <inkml:trace contextRef="#ctx0" brushRef="#br0" timeOffset="5240.851">9998 7222 248 0,'-11'-9'93'0,"11"9"-72"0,-14 9 18 0,14-9 3 15,-3 6-13-15,3-3-2 16,3 4-10-16,-3-4 0 16,11 6-10-16,-4 4 0 0,24-7 3 15,-2 0-2-15,27-6 3 16,-10 0-6-16,21-9-3 0,-14 3-1 15,39-4 1-15,-22 7-8 16,18 3-3 0,-17 0-97-16,10 10-41 0,18 5 19 15</inkml:trace>
  <inkml:trace contextRef="#ctx0" brushRef="#br0" timeOffset="5554.91">11130 7482 260 0,'-21'-18'99'0,"21"18"-77"0,-14 0 15 0,10 0 3 16,1 0-16-16,-1 6-1 15,-3 6-2-15,0-2-1 16,-3 27-11-16,3-8 1 0,-4 18 3 15,0-10-3-15,-6 23 0 16,3-10-6-16,-11 38-3 16,4-19 0-16,-11 15-1 15,7-18-3-15,-3 3 2 16,7-15-4-16,3-4 1 16,4-10-20-16,7-8-9 15,0-7-36-15,11-16-16 16,-4-2-41-1</inkml:trace>
  <inkml:trace contextRef="#ctx0" brushRef="#br0" timeOffset="5794.885">10795 7432 344 0,'4'-3'129'0,"-4"3"-100"0,17 9 7 15,-17-5-5-15,11 5-15 16,-4-3-4-16,7 19-7 16,0 0-2-16,4 26-1 0,6 18-2 15,-2-7 3-15,-5-12-4 0,8 41 0 16,-4-19-32-16,14 16-15 16,-6-22-36-16,13-3-12 15,-7-7-24 1</inkml:trace>
  <inkml:trace contextRef="#ctx0" brushRef="#br0" timeOffset="6094.911">11613 7272 320 0,'-10'-41'121'0,"10"41"-95"0,0-18 11 0,0 18-2 0,3 0-11 16,1 0 0-16,7 15-11 16,-4-5-3-16,7 15-6 15,0-3-3-15,3 31 2 0,-2-9-2 16,2 34 2-16,-3-15-4 16,4 22 0-16,-4-13-4 15,0 22 1-15,0-19-11 16,-3-6-3-16,-4-12-20 15,0-20-5-15,-4 1-40 16,-3-22-16-16,0-4-14 16</inkml:trace>
  <inkml:trace contextRef="#ctx0" brushRef="#br0" timeOffset="6262.983">11469 7846 260 0,'-28'-28'99'0,"28"28"-77"0,-7-3 13 0,7 3 1 16,0 0-10-16,0 0-3 15,14 0-5-15,-4 0-1 16,26-3-9-16,-8-1-3 0,18-2-1 16,-8 0-5-16,8 0-1 15,-7-1-21-15,3 4-8 16,-6 3-114 0</inkml:trace>
  <inkml:trace contextRef="#ctx0" brushRef="#br0" timeOffset="6590.98">12139 7228 292 0,'0'-28'110'0,"0"28"-86"0,0-6 13 15,0 6 0-15,0 6-11 16,0-3-1-16,0 16-10 15,0-10-4-15,0 17-6 16,0-8-2-16,0 14 3 0,0-7-5 16,4 16-1-16,-1-10 2 15,8 10 1-15,-1-7-1 16,8-2 1-16,-4-1-2 0,11-12 2 16,-4-4 0-16,25-2 4 15,-18-19-7 1,-7 3-11-16,7-7-5 15,-3 1-41 1,-4-1-15-16,-3 1-73 16</inkml:trace>
  <inkml:trace contextRef="#ctx0" brushRef="#br0" timeOffset="6876.316">12488 7034 340 0,'-7'-6'126'0,"7"6"-98"0,0 3 12 0,0-3-2 0,0 12-17 15,0-2-4-15,4 21-8 16,-1-9-4-16,4 28-2 16,0-9-3-16,-3 34 3 0,0-15-2 15,-4 40-1-15,0-21 1 16,-4 46 1-16,0-28-3 15,1 13-2-15,3-25-7 16,3-10-4-16,-3-9-30 16,8-19-11-16,-1-7-71 15,3-18-60 1,8-6 72-16</inkml:trace>
  <inkml:trace contextRef="#ctx0" brushRef="#br0" timeOffset="8136.715">11416 7843 192 0,'0'3'71'0,"0"-3"-55"0,-4 0 15 0,4 0 3 16,0 0-4-16,0 0 0 16,0-3-4-16,0 0 1 15,4 0-15-15,-4 0 2 0,3-1 2 16,1 1 3-16,-1 3 1 16,1 0-5-16,0 0 1 15,-1 0-5-15,4 3 1 16,-3 1 2-16,6-1 3 15,-3-3 0-15,7 0-1 16,-3 0-4-16,10-3-2 16,-3-1-4-16,6-2 1 15,-2 0-2-15,6 0 2 0,-7 2-4 16,7 1-2-16,-3 0 0 16,0 0 1-16,-4 0 3 15,4 0 4-15,-4 0 2 16,0-4 3-16,-4 4-5 15,5-3-3-15,-5 0-1 16,4-1-1-16,-3-2-5 16,3 6 1-16,-3-3 2 15,0 6 1-15,-4-4-1 16,3 4-2-16,-3 0 1 16,1 0-1-16,6 0 0 15,-7 0 2-15,-4 0-1 0,1-6-1 16,0 6-2-16,-1 0 1 15,1-3 1 1,-1-3 2-16,-3 6-3 16,0-3 0-16,-3 3-39 15,-1 0-15-15,-3 0-44 0,0 0-15 16,0 0-45 0</inkml:trace>
  <inkml:trace contextRef="#ctx0" brushRef="#br0" timeOffset="9292.943">8290 7548 252 0,'-17'-16'93'0,"17"16"-72"0,-18-9 16 16,14 9 2-16,1 0-6 15,-1 0 1-15,4 3-6 16,0 0-3-16,7 7-13 16,11-1 6-16,0-3 2 0,-1 1 1 15,12-4-1-15,-5 0-2 16,8-6 1-16,-4 0-4 0,8-7-1 15,16-2-8-15,-9 2-4 16,-8 4-1 0,7 0 1-16,-6 0-1 0,-1 2 2 15,-7-2-2-15,-3 12-1 16,-4-2-32-16,-7 8-14 16,-3 7-28-16,-11 0-9 15,0-4-76 1</inkml:trace>
  <inkml:trace contextRef="#ctx0" brushRef="#br0" timeOffset="9536.393">8329 8153 312 0,'14'-15'115'0,"-14"15"-89"0,43-32 12 0,-26 17 1 0,4 2-14 16,-3 4-5-16,10-13-9 16,-3 3-5-16,17 0-3 15,-6 3-3-15,6 1 1 0,-7 2-30 16,0 4-13-16,-6-1-42 16,-8 4-17-16,-4 0-20 15</inkml:trace>
  <inkml:trace contextRef="#ctx0" brushRef="#br0" timeOffset="10435.424">5066 7401 252 0,'14'-19'93'0,"-10"19"-72"0,-1 0 16 0,-3 3 4 16,0 3-11-16,0 4 0 15,-3 2-13-15,-1-2-5 16,-3 18-7-16,-7 22-4 0,0-6 2 16,7-6-2-16,-11 2-1 15,-10 14 1-15,7-14-1 16,3-5 0-16,4-1 2 15,-4 10-3-15,15-15 0 16,-4-1 1-16,7-6 0 16,7 3-3-16,0-9 2 15,10-7 1-15,12-6 0 16,6-6 0-16,-3 6 0 0,-15-3 0 16,19-3 0-1,17 0-3-15,-1 6 2 0,8 6 1 16,4 13 2-16,-4 10 1 15,-4 5 3-15,-6 1 8 16,-4 3 5-16,-18-4 2 16,-7-2-1-16,-3-10-2 15,-8 3 1-15,1 13-1 16,-8-7-2-16,-6-2-6 16,-8-4-2-16,-6-3-4 15,-12-3-1-15,-6 0-3 16,-14-3-1-16,3-4 1 15,0-5 2-15,0-10-1 16,0-7-1-16,-3-8-4 16,-8-4-2-16,1-3-11 0,-1 0-1 15,8-6-4-15,-4 0-2 16,18 3-4-16,10 0 0 16,4-4-5-16,3-2 1 15,11-10-45-15,11-9-17 16,6 0-24-1</inkml:trace>
  <inkml:trace contextRef="#ctx0" brushRef="#br0" timeOffset="10824.983">5105 7366 200 0,'-21'19'74'0,"13"-13"-58"16,-2 7 16-16,6-10 4 0,4-3-5 15,0 0-1-15,0 3-3 16,4-3 0-16,-1 3-15 15,1 0 6-15,7-3 3 0,10-3-5 0,-4 3-1 16,-3 0-7 0,18-3 0-16,21-3-1 0,-3 3 1 15,-15 0-7-15,21-7-2 16,18-2 2-16,-3 2 3 16,-8 1-1-16,-13 6-2 15,-4-3-22-15,-1 6-9 16,-2 0-69-1,-1 0-28-15,4 9 6 16</inkml:trace>
  <inkml:trace contextRef="#ctx0" brushRef="#br0" timeOffset="11159.246">6135 7724 272 0,'0'-13'104'0,"0"13"-81"0,-4 0 5 15,4 0-4-15,0 3-8 16,0-3 3-16,-3 7 1 16,-1 5 0-16,-3 4-11 15,0 9-1-15,-3 6-1 0,-1 13-1 16,-3 16-1-16,-4 12-6 15,1-16 1-15,6-9 0 16,-10 7 2-16,7-4-1 16,-4-3-1-16,0 12-2 15,4-15 1-15,4-12-6 0,3-7-3 16,3-13-36-16,4-12-15 16,4-3-75-1</inkml:trace>
  <inkml:trace contextRef="#ctx0" brushRef="#br0" timeOffset="11441.599">5736 7805 272 0,'-7'-28'104'0,"7"25"-81"0,0 15 12 0,0-12-2 0,4 7-7 16,-1-1-1-16,8 0-5 15,13 7-2-15,-2 3-10 16,6-1-3-16,4 13 1 0,3 10-3 16,4 15 0-1,-4 1-1-15,-3-1 1 0,3-3-2 16,-10 0 2-16,3-9-7 16,-7-13-1-16,-3 0-20 15,3-18-7-15,7-1-18 16,0-9-9-16,4-9-70 15</inkml:trace>
  <inkml:trace contextRef="#ctx0" brushRef="#br0" timeOffset="11821.038">6537 7915 260 0,'-21'3'99'0,"21"-3"-77"0,-4 0 7 0,4 0-3 0,0 0-3 16,0 0 3-16,11 0-5 16,3 0-1-16,7 0-11 15,4 0 1-15,0 0 3 0,3-3-5 16,11 0-2-16,3-3-3 16,57-13-1-1,-64 16-3-15,-3-4-28 16,3-2-13-16,-3 6-108 15</inkml:trace>
  <inkml:trace contextRef="#ctx0" brushRef="#br0" timeOffset="12223.263">7073 7395 260 0,'-17'-19'96'0,"17"19"-75"0,-7-10 17 0,3 10 1 16,4 0-12-16,0-3-3 16,11-6-6-16,-4 3-1 15,10-4-9-15,15 10 4 0,10 0 1 16,-3 6 0-16,3 7 2 16,4 12-2-16,-10 9 2 15,-5 14 1-15,-6 8-1 0,-7 4-7 16,-8-4-3-1,-6 7-1-15,-8-10 0 0,-3-12-5 16,0 25 1-16,0-10 2 16,0 4 1-16,4 5-4 15,3-11 1-15,7-10-2 16,0-13 0-16,0-3 0 16,10-12 0-16,12 0 2 15,-1-10 0-15,0 0 2 16,7-3 1-16,-10-6-30 15,0 3-14-15,-8 0-48 16,15-12-18-16,-4 2-37 16</inkml:trace>
  <inkml:trace contextRef="#ctx0" brushRef="#br0" timeOffset="14247.099">5715 2610 296 0,'0'0'0'0,"-7"-35"20"0,3 35 10 0,1-9-1 16,-1-7 0-16,4-3-1 16,0 4 2-16,0-1-16 15,0 3 7-15,0 13 6 0,0-9-6 16,7 28 0-16,-3-3-6 15,7 37-1-15,-1-9 0 16,18 44 2-16,1-19-3 16,13 40 0-16,-7-18 4 15,15-3 3-15,-12-19-4 16,8-16 1-16,-7-9 1 16,14-53 1-16,-11 9 1 0,25-54 0 15,-10 11-7-15,13-73-3 16,-17 25-5-16,4-69-4 15,-15 34 0-15,-3-18-1 16,-11 31-20-16,-7 7-7 16,0 2-48-1,-10 41-168 1</inkml:trace>
  <inkml:trace contextRef="#ctx0" brushRef="#br0" timeOffset="15011.177">10552 2977 292 0,'-4'-41'110'0,"4"41"-86"0,-3-22 22 16,3 19 4-16,0 3-10 16,0 0 0-16,-4 6-15 15,4-3-2-15,0 13-14 0,0-4 1 0,0 17 1 16,0-7-6-16,0 18-3 15,0-5-1-15,7 15 1 16,-3-3-6-16,3 3 1 16,0-6-34-16,0 0-16 15,0-10-16-15,0 4-6 16,0-7-67 0</inkml:trace>
  <inkml:trace contextRef="#ctx0" brushRef="#br0" timeOffset="15267.694">10777 2845 268 0,'-7'-41'101'0,"7"41"-78"0,0-3 22 0,0 3 6 0,0 3-20 16,0 3-5-16,4 10-5 15,-1 3 1-15,4 0-12 16,0 6 1-16,4 3 2 0,0-3-3 15,-1 13 2-15,1 3-5 16,-1 9 1-16,1-6-5 16,0 9-2-16,-4-9-18 15,0 3-9-15,-4-10-35 16,1 1-16-16,-1-7-76 16</inkml:trace>
  <inkml:trace contextRef="#ctx0" brushRef="#br0" timeOffset="15544.648">10336 3102 328 0,'25'-6'123'0,"-25"6"-95"0,39-19 14 0,-36 19-1 15,15-6-12-15,0-1-2 16,21-8-11-16,-8 2-5 16,19 1-6-16,-8-1-4 0,7 1 0 15,-10 2-1-15,-4 1 2 0,-3 6-30 16,-7 3-11 0,-4-7-51-16,-3 4-22 15,-4 3-23-15</inkml:trace>
  <inkml:trace contextRef="#ctx0" brushRef="#br0" timeOffset="15749.814">10365 3372 296 0,'7'3'110'0,"-7"-3"-86"0,38-28 11 15,-34 24-1-15,24-24-2 0,-7 6 6 16,39-15-17-16,-10 2-7 15,13 4-8-15,-13 3-3 0,3-1 1 16,-11 7-22-16,-3 4-8 16,-8 2-95-1,5-3-86-15,6-3 65 16</inkml:trace>
  <inkml:trace contextRef="#ctx0" brushRef="#br0" timeOffset="15978.018">11148 2525 328 0,'-18'-3'123'0,"18"3"-95"0,0 6 20 0,0-6 3 0,-3 13-33 15,-1-4-8-15,-3 16-8 16,0 4 0-16,0 21-1 15,0-6-18-15,3 3-9 0,1-10-39 16,6 1-16-16,-3-13-57 16</inkml:trace>
  <inkml:trace contextRef="#ctx0" brushRef="#br0" timeOffset="16349.707">11426 2933 380 0,'-14'0'143'0,"14"0"-112"0,-7 3 14 0,7-3-2 16,-7 6-27-16,4-6-8 15,-4 6-6-15,0-2-2 16,0 11 0-16,0-5-3 0,-1 2 0 16,1-2-1-16,0 5 3 15,4-2 0-15,3 2 1 16,0-2 0-16,7 0 0 15,0-4-3-15,7 0 2 16,-3 1 1-16,6-4 2 16,-3-3 8-16,4 7 5 15,-4-4 2-15,-3 6 1 16,-1-2 0-16,-6 12 0 16,-1-7-9-16,-6 11-3 0,-1-1-4 15,-6-7-2-15,-1 7 1 16,-7-3-1-16,4-6-36 15,-7-3-15-15,4-4-60 16,-5-9-27-16,5 0-18 16</inkml:trace>
  <inkml:trace contextRef="#ctx0" brushRef="#br0" timeOffset="17011.566">10926 2293 264 0,'-11'-34'101'0,"11"34"-78"0,-14-19 13 15,10 16 0-15,-6 0-8 16,3 3-2-16,-14 0-8 16,-18 3-1-16,0 9-10 15,7-2 2-15,-14 21 4 0,7-6-3 16,-17 25 0-16,10-9-2 16,-24 50 0-16,17-22-2 15,-14 56-1-15,14-34-1 16,10 60 0-16,12-35-2 15,38 44-2-15,-4-35 1 16,47-3 1-16,-12-24 8 16,65-36 3-16,-22-2 2 0,49-57 1 15,-31 3 5-15,39-50 1 16,-29 10 4-16,36-63 3 16,-36 28-6-16,15-50-2 15,3-41-8-15,-53 47 0 16,-18 25-8-16,-31-12-1 15,-8 18-4-15,-59-18-3 16,-43-13-14-16,-38 25-6 16,-11 41-13-16,18 44-2 15,24 0-29-15,-32 18-11 16,29 1-109 0</inkml:trace>
  <inkml:trace contextRef="#ctx0" brushRef="#br0" timeOffset="17790.054">6410 1688 176 0,'-53'-22'66'0,"32"13"-52"0,-11-10-3 0,18 9-4 0,0-2 9 15,-7-1 7-15,0-9 2 16,6 4 0-16,1 5-14 15,0-3 2-15,-3 7 3 0,-1 9 1 16,-10 9 1 0,-8 7-5-16,-13 6-3 0,-11 22-3 15,11 9-2-15,13-15-3 16,-31 40 1-16,18-15-2 16,-43 69-1-16,22-38 3 15,-11 47 0-15,17-32 5 16,4 45 5-16,7 56-5 15,25-28-2-15,24-28-1 16,33-23-1-16,27-18 0 16,4-19 0-16,14-25 0 15,29-28 2-15,2-25 10 0,8-23 7 16,11-21-8-16,6-38-1 16,-3-12 1-16,-10-19 0 15,3-22-4 1,-4-7 1-16,-14 4-5 0,-31 15 1 15,-22 23-3-15,-3-29 0 16,-7 22-1-16,-39-25 0 16,0 31-18-16,-53-18-5 15,-21-10-13-15,-7 50-3 16,21 4-3-16,-28 43 1 16,-15 25-18-16,36 13-4 15,14-3-70 1</inkml:trace>
  <inkml:trace contextRef="#ctx0" brushRef="#br0" timeOffset="18510.729">10065 7768 88 0,'-18'-7'33'0,"18"7"-26"0,-3-12-39 0,-4 12-18 16</inkml:trace>
  <inkml:trace contextRef="#ctx0" brushRef="#br0" timeOffset="19021.937">10224 6796 232 0,'-8'-60'88'0,"-2"26"-69"0,-11-13 15 16,7 31 3-16,-4-3-6 15,-3 0-1-15,-4 4-8 16,0 2-3-16,-3 4-11 15,-7 2 4-15,-7 7 3 0,-8 10-1 16,-10 15 0-16,-3 16-8 16,-4 9-4-16,3 12 1 15,-3 29 0-15,-7 32-4 16,4 5 1-16,2 48 0 16,23-38 0-16,9-32 2 15,12 86 3-15,6-48 2 0,36 66 1 16,-4-53 2-16,39 31 1 15,-11-44 1-15,67-18 2 16,-24-29 6-16,60-56 4 16,-36-13 1-16,53-47 0 15,-35 6-8-15,43-71-2 16,-40 15-5-16,40-69-1 16,24-41-3-16,-32-6-1 15,-32 0-1-15,-27 3 0 16,-29-12-2-16,-28 15 1 15,-36 0-2-15,-42-6 2 0,-38 22-11 16,-25 22-2-16,-46 28-17 16,-8 47-6-1,-16 38 11-15,9 35 7 16,26 27-14-16,31 16-8 0,28-6-151 16</inkml:trace>
  <inkml:trace contextRef="#ctx0" brushRef="#br0" timeOffset="20356.863">7091 6865 212 0,'-4'-32'79'0,"1"13"-61"0,-1-2 6 0,1 11 0 16,-1-2-9-16,-3-1 2 15,0-3-6-15,-3 4-1 16,-1 2-6-16,7 1-3 0,-17 6 2 16,-7-3-2-16,-4 12-1 15,-7 3 5-15,-3 10 4 16,0 6 4-16,-1 10 4 15,1 12-3-15,7 9 2 16,7-12-3-16,-11 44 2 16,7-22 1-16,-3 78-1 0,7-37-3 15,21 68-2-15,3-40-6 16,25 37-3-16,-3-37 2 16,45 19 0-16,-13-38 1 15,41-10 0-15,-27-24 2 16,38-19 1-16,-17-16 1 15,14-28 0-15,-18-7 4 16,18-46 5-16,-22 5-3 16,25-65 0-16,-20 22-6 15,9-63 0-15,-20 32-3 16,-8-60 2-16,-3-54-4 16,-28 23 0-16,-35 19-1 15,-40 18-2-15,-20 9-15 16,-40 32-5-16,-16 41-8 0,-8 50-2 15,-11 31 0-15,7 26 1 16,22 18-30-16,42-3-13 16,14-3-67-1</inkml:trace>
  <inkml:trace contextRef="#ctx0" brushRef="#br0" timeOffset="21272.002">5221 10028 220 0,'0'-34'82'0,"0"34"-64"0,7-13 13 0,-7 13 3 0,4-3-5 16,-4 3 1-16,3 0-2 16,1 0 0-16,-1 10-15 15,1-1 1-15,-4 16 2 0,0-3-4 16,-7 16-2-1,0-7-5-15,-11 25-4 0,4-5 0 16,-14 27 1-16,7-15-1 16,-15 6-1-16,12-13 1 15,2-6 1-15,5-9-3 16,10-6-2-16,3-7 2 16,18-13 0-16,-3-2-2 15,21-10 2-15,-4-3-1 16,32-6-2-16,-14 3 3 0,24-4 0 15,-13 1 3-15,10 6 1 16,-14 0-4-16,7 10 1 16,-11-4 13-16,-3 13 8 15,-7-4 3-15,-15 14 1 16,-2-7-6-16,-19 28-1 16,1-13-8-16,-15 23-2 15,4-13-4-15,-21 9-3 16,7-12 0-16,-29 0 1 15,11-6-1-15,-6-7-1 16,2-6-2-16,-3-15-1 16,15-1-16-16,-12-18-7 15,11 2-20-15,4-24-7 16,7 6-6-16,0-25-4 16,7 9-73-16</inkml:trace>
  <inkml:trace contextRef="#ctx0" brushRef="#br0" timeOffset="21531.257">5352 9878 240 0,'-50'22'90'0,"50"-22"-70"0,-24 31 19 0,17-21 5 15,-8 5-10-15,5-2-2 16,3 2-14-16,0 1-4 15,7-3-8-15,0-1-4 0,17-9 1 16,5-3-2-16,23-12 2 16,-6 2-2-16,21-5-1 15,-10 2 1-15,17 4-1 16,-18-1-14-16,22 20-5 16,-22-4-127-1</inkml:trace>
  <inkml:trace contextRef="#ctx0" brushRef="#br0" timeOffset="24635.349">6174 10411 184 0,'0'-13'71'0,"0"13"-55"0,0-12 6 15,0 12 2-15,0-6-9 16,0 2 2-16,0-5 1 15,0 3 1-15,0-1-10 16,0-2 3-16,3 9 4 0,-3-3 7 16,0 6 3-16,0-3-5 0,-3 19 0 15,-1-3-6-15,-3 27 1 16,4-8-5-16,-15 18-1 16,7-9-4-16,-3 16-1 15,4-13-3-15,-5 19 1 16,1-13-2-16,0 3-1 15,4-6 1-15,-4 1-1 16,7-17 0-16,-4 4 0 16,0-10-3-16,4-3 0 15,0-9-27-15,4 3-12 16,-1-1-52-16,4-8-22 16</inkml:trace>
  <inkml:trace contextRef="#ctx0" brushRef="#br0" timeOffset="24949.994">5923 10301 236 0,'-3'-22'90'0,"3"22"-70"0,-4-3 17 16,4 3 2-16,0 3-12 15,0 0-1-15,7 10-9 16,-3-4-2-16,10 19-9 16,-4-6-2-16,12 22 2 0,9 10 3 15,-6-7 2-15,-11-13-8 16,11 19-1-16,10 20 0 0,-3 5 1 16,0-3-12-16,-8-21-7 15,-3-4-22-15,8 3-11 16,2-12-21-16,-6-7-8 15,-4-6-22 1</inkml:trace>
  <inkml:trace contextRef="#ctx0" brushRef="#br0" timeOffset="25213.283">6452 10712 272 0,'-3'9'104'0,"3"-9"-81"16,28 0 12-16,-24 0-2 0,13 0-16 16,-3 0-2-16,11-3-7 15,14-3-3-15,-4 3-2 16,-7 3-5-16,15 0-1 0,-8 0-45 15,11 0-17-15,-11 0-63 16</inkml:trace>
  <inkml:trace contextRef="#ctx0" brushRef="#br0" timeOffset="25716.511">7116 10191 276 0,'-11'-25'104'0,"11"25"-81"0,-4-12 9 0,1 12 1 15,3 0-10-15,0 0 1 16,0 6-9-16,0 0-4 16,-7 16-6-16,3-9-4 0,-3 18 0 15,0-6-1-15,-3 10 0 16,-1 9 0-16,8-13 2 15,-1-6-3-15,4 0 0 16,0-9 1-16,4 3 2 0,-1-10-3 16,8 0-2-16,-1-2 2 15,8-7 2-15,-4 0-2 16,18-7 0-16,-8 7 1 16,19 0 0-16,-8 0 0 15,7 10 2-15,-6-4-1 16,-1 10 2-16,-7-4 13 15,0 7 7-15,-10-3 4 16,-4 3 1-16,0-4-11 16,-10 7-5-16,-4-6-5 15,-14 6 0-15,3-3-9 16,-17 6 0-16,0-3 0 16,-11 6 1-16,7-6 1 15,-3 0 0-15,3-3-18 0,-3-10-5 16,7-3-22-16,3-9-7 15,0 0-40-15,11-13-19 16,3 4-12 0</inkml:trace>
  <inkml:trace contextRef="#ctx0" brushRef="#br0" timeOffset="25926.458">7077 9931 260 0,'-18'-3'96'0,"18"3"-75"0,-3 0 19 0,3 0 4 0,0 3-14 16,0-3-5-16,7 0-12 15,0 0-4-15,14-9-5 16,-4-1-3-16,29-2 2 0,18-7-4 16,-15 6 0-16,-6 4-28 15,2 0-10-15,-6 2-102 16</inkml:trace>
  <inkml:trace contextRef="#ctx0" brushRef="#br0" timeOffset="26243.272">7927 10031 272 0,'-14'-3'104'0,"14"3"-81"0,-7 16 5 0,3-13-4 16,-3 13-10-16,4 12 0 15,-1 0 3-15,4-6 1 16,0 25-9-16,0-15 1 0,0 43 1 16,0 16-4-16,-3-7 1 15,-1-5-3-15,1-4 0 16,-1-6-6-16,0-3 1 15,1-13-5-15,-1-21 1 16,4-10-29-16,0-4-13 0,0-5-58 16,0-16-65-1,0 0 49 1</inkml:trace>
  <inkml:trace contextRef="#ctx0" brushRef="#br0" timeOffset="26489.889">7624 10232 304 0,'-4'3'112'0,"4"-3"-87"0,11 19 20 15,-11-16 4-15,3 10-20 16,1-4-4-16,13 10-15 0,4 15-4 16,8 17-4-1,2 5 1-15,12-3 0 0,-8 1-1 0,4-4-2 16,3 3-17-16,-14-15-6 15,-3-7-16-15,7 1-3 16,-7-7-8-16,6-13-4 16,-2 1-67-1</inkml:trace>
  <inkml:trace contextRef="#ctx0" brushRef="#br0" timeOffset="26791.929">8262 10210 312 0,'-42'16'115'0,"42"-16"-89"0,-25 12 10 0,22-8 0 0,-1-1-16 16,4 0-3-16,7 0-8 15,7 0-4-15,14-3-2 16,15-3-3-16,3-3 1 0,3-1-1 16,0-2 2-16,1 0-3 15,-11 9 0-15,-8-4-1 16,8-2-2-16,10 6-41 16,-20 6-18-16,-5-2-83 15</inkml:trace>
  <inkml:trace contextRef="#ctx0" brushRef="#br0" timeOffset="26993.105">8407 10586 340 0,'24'-3'129'0,"-24"3"-100"0,43-37 7 0,-22 24-5 16,7-12-19-16,11-6-5 15,14-4-2-15,7 13-1 16,0-3-2-16,0 6-24 0,-21 10-9 16,-8 0-93-16,12 2-74 15,10-2 70-15</inkml:trace>
  <inkml:trace contextRef="#ctx0" brushRef="#br0" timeOffset="27639.133">9560 9411 264 0,'7'-19'99'0,"-7"19"-77"0,0 9 7 16,0-2-3-16,0 11-10 16,0 1 1-16,-3 22-8 15,3-7-1-15,-4 20-4 16,1-10 4-16,-4 25 2 0,3-13-1 16,-3 16 2-16,4-6 3 0,-1-6 1 15,4-7-6-15,4-6-3 16,-1-13-1-16,11-5-1 15,18-7-2 1,-4-13 1-16,-3 0-2 16,17-21-1-16,-6 2-10 0,6-15-4 15,-7 3-50-15,0-6-21 16,-6 9-53 0</inkml:trace>
  <inkml:trace contextRef="#ctx0" brushRef="#br0" timeOffset="27910.852">9927 9379 304 0,'-10'-12'115'0,"10"12"-89"0,-4 0 12 0,4 0-1 0,0 9-14 15,0 1-3-15,4 24-11 16,-1 4-4-16,8 28-3 15,-4-16-2-15,3 53 1 0,1-24-1 16,3 30 2-16,-3-24-1 16,3 31-1-16,-4-19 1 15,8 7-1-15,0-26-7 16,-1-6 0-16,-3-19-35 16,4-6-12-16,-4-12-91 15</inkml:trace>
  <inkml:trace contextRef="#ctx0" brushRef="#br0" timeOffset="28268.976">10478 9618 304 0,'-8'-10'112'0,"8"10"-87"0,0-6 9 0,0 6-4 0,0 3-10 16,0 0-1-16,4 16-5 15,7 15 1-15,3 10-8 16,0 13-2-16,0 15 1 0,0 3-1 15,-3-18 0-15,-4-10-3 16,3 6-2-16,4 13-8 16,-3-16-5-16,-4-12-24 15,0-4-11-15,-3-6-77 16,-1-6-57 0,1-9 70-16</inkml:trace>
  <inkml:trace contextRef="#ctx0" brushRef="#br0" timeOffset="28449.861">10266 10110 352 0,'28'-10'132'0,"-28"10"-103"0,53-28 5 0,-46 22-5 16,18-7-17-16,-4 1-4 15,25-13-5-15,-11 6-3 16,29-3 1-16,-15 3-26 0,11 0-8 15,-11 4-124 1</inkml:trace>
  <inkml:trace contextRef="#ctx0" brushRef="#br0" timeOffset="28854.583">10894 9545 332 0,'-18'-34'123'0,"18"34"-95"0,7-47 5 16,-7 41-3-16,7-13-10 15,0 6 0-15,14-2-2 16,-3 2 0-16,24 4-9 16,-6 2 3-16,17 17 2 0,-11-4-1 15,4 41 2-15,3 22-4 16,-21-12-1-16,-6-10-2 15,-8 31 0-15,-4-15 4 0,-10 18 3 16,0-15-4-16,-7 0-1 16,0-13-6-16,4-3-3 15,-1-9 0-15,11-6-1 16,-3-4 0-16,13-12 2 16,15-4-3-16,-11-5 0 15,-3-4 1-15,17-6 0 16,-7 0-16-16,11-3-6 15,-7 0-40-15,0-3-17 16,-4 6-72 0,-7-10-63-16,-3 1 77 15</inkml:trace>
  <inkml:trace contextRef="#ctx0" brushRef="#br0" timeOffset="30007.643">7077 12436 244 0,'0'-65'90'0,"0"65"-70"0,-4-57 6 0,1 51-3 15,-1-19-4-15,1 6 3 16,-4-3-6-16,3 0-1 16,-7 0-9-16,4 3 3 0,-10 7 1 0,3 2-1 15,-11 10 0-15,4 0-1 16,-11 13 0-16,11-4 0 15,-14 26 2-15,10-7-7 16,0 41-4-16,4-13 0 16,3 57 0-1,-3-25 1-15,4 56 2 0,2-34-3 16,12 41 0-16,-1-35 1 16,15 6 2-16,17 0-1 15,0-53-1-15,-6-16 1 16,20-18 1-16,-7-7 3 15,8-22 2-15,-8-2 1 16,7-33 0-16,-7 4 2 16,15-37 1-16,-11 11-1 15,10-58 1-15,-10 18 0 0,7-35 1 16,-11 29-2-16,-3-47 1 16,-8 37-6-16,-24-28-3 15,0 32-1-15,-35-22 1 16,10 30-10-16,-24 5-2 15,10 24-2-15,-17 16 2 16,6 12 4-16,1 47 1 16,10 1-6-16,11 27-3 15,3-8-56-15,22 18-24 16,-1-7-53 0</inkml:trace>
  <inkml:trace contextRef="#ctx0" brushRef="#br0" timeOffset="31079.227">8114 12480 216 0,'-4'-3'82'0,"4"3"-64"0,0 0 15 0,0 0 4 0,4 0-6 15,-1 0-1-15,8-3-5 16,0 0-4-16,13-3-11 15,-3 2 5-15,22-2 4 0,-8 0-4 16,14 0 0-16,-10-1-7 16,18 1 0-16,-11-3-5 15,21 6-2-15,-14-1 0 16,10 4-1-16,-10 0 0 16,0 0 2-16,10 0-1 15,-27 0-1-15,-8 0-17 16,-7 4-6-16,-3-1-29 0,-8 9-9 15,1-5-76 1</inkml:trace>
  <inkml:trace contextRef="#ctx0" brushRef="#br0" timeOffset="31301.896">8435 13016 316 0,'39'-9'118'0,"-18"3"-92"0,11-13 11 0,-29 16-3 0,18-13-17 15,22-18-2-15,10 2-9 16,3 1-2-16,0 6-2 16,1 6-2-16,-22 10 1 0,-3-1-37 15,0 7-15-15,-4-3-98 16</inkml:trace>
  <inkml:trace contextRef="#ctx0" brushRef="#br0" timeOffset="32471.678">9955 12054 228 0,'-3'-19'85'0,"3"19"-66"0,-4-22 5 0,4 22 1 0,-3-9-10 16,3-1 0-16,-4 1-5 15,4-4 1-15,-3-2-6 16,3 2 1-16,-4-6 4 0,4 4-6 16,-3-7 0-16,-1 9 2 15,-3-3 1-15,0 4-1 16,-4-1-1-16,4 4 1 15,-7 0 1-15,0 2-1 16,-7 4 1-16,3 0-2 16,-6 3 0-16,3 0-3 15,-4 6 1-15,4-3 0 16,-4 16 3-16,4-3-5 16,0 22-1-16,3-7 0 0,0 19 2 15,4-12-1-15,0 34 2 16,0-19 0-16,3 41 3 15,4-22-3-15,4 22 0 16,-1-15 1-16,8 27 2 16,-1-21-3-16,15 3 0 15,14 9 1-15,7-22 0 16,3-12-2-16,-7-29-2 16,-7-5 3-16,8-10 2 15,-8-4-2-15,7-12 0 16,8-6 3-16,-1-12 3 15,-7-14 0-15,-3-8 2 16,0-10-4-16,-11-4 1 16,-7 11-5-16,-11-1 0 0,-6 6-1 15,-8 17 1-15,4 2-2 16,-14 7 2-16,0-1-4 16,-18 13 0-16,4 0-1 15,-18 26-2-15,11-1 3 16,-4 25 2-16,7-12-18 15,4 6-8-15,6-9-34 16,5-1-12-16,6-5-80 16</inkml:trace>
  <inkml:trace contextRef="#ctx0" brushRef="#br0" timeOffset="33193.814">8971 11339 172 0,'0'6'66'0,"0"-6"-52"0,0 0 21 0,0 0 5 15,0 0-3-15,0 0 1 16,0 0-6-16,0 0 0 16,-3 10-18-16,-1-7 10 0,-3 31 3 15,4-9 1-15,-12 22 3 16,-9 41-6-16,-8 34-1 15,-10 16-11-15,-8 44-5 16,-6 32-5-16,10-17 0 16,11-46-2-16,-18 93 2 15,-7 45 0-15,10-39 1 0,8-52-2 16,10-44-2-16,8-38 1 16,9-29 1-16,8-30-30 15,11-26-11-15,3-18-70 16,4-23-32-16,-4-15 2 15</inkml:trace>
  <inkml:trace contextRef="#ctx0" brushRef="#br0" timeOffset="35040.55">11423 11850 244 0,'-7'-69'90'0,"7"69"-70"0,0-50 21 0,0 44 4 16,0-7-12-16,0 4-2 16,7 6-7-16,-4-1-3 15,8 20-11-15,0-3 2 0,6 40 4 16,-3-9 1-16,11 31 1 15,-7-9-7-15,6 53-2 16,-2-25-5-16,2 32-3 16,-6-29 0-16,7 38 1 15,-4-32-1-15,3-6-1 16,-2-18-21-16,-1-13-9 16,-4-16-36-16,1-6-13 15,-4-13-66 1</inkml:trace>
  <inkml:trace contextRef="#ctx0" brushRef="#br0" timeOffset="35475.645">11441 11740 264 0,'-7'-6'99'0,"7"6"-77"0,0 0 9 0,0 0 1 15,3 0-11-15,-3 0 0 16,7 9 1-16,0-9 3 16,14 32-13-16,-3-7 2 0,24 41 2 15,-6-13-2-15,24 47 2 16,-15-18-7-16,22 31-1 16,-14-25-4-16,25-1-3 15,-15-8 6-15,8-13 3 16,-15-10 3-16,1-25 3 15,-11-2-3-15,0-29 2 16,-8 0 1-16,-6-32-1 16,-4 4-5-16,-6-38-4 15,-5 13-3-15,-13-41 0 16,-4 22-2-16,-28-38-1 16,3 22-6-16,-35-25-4 15,14 32 1-15,-3 2 0 0,10 20-8 16,7 24-1-16,4 7-18 15,14 19-4-15,3-1-25 16,22 17-12-16,-1-4-73 16</inkml:trace>
  <inkml:trace contextRef="#ctx0" brushRef="#br0" timeOffset="35880.242">12778 12270 332 0,'-11'-28'126'0,"11"28"-98"0,-18-25-5 0,15 22-9 15,-8-3-11-15,1-1 0 16,-8 1 8-16,4 0 4 16,-7 9-7-16,3 0 0 0,1 19-1 15,2-3-1-15,8 28-1 16,4-3-1-16,13 6 2 15,-3-9-3-15,18-1-2 16,-4-11 6-16,11-20 5 16,-7 0 5-16,14-21 2 15,-8-1-2-15,15-21 0 16,-11 2-3-16,4-2 1 16,-7 6-8-16,-14-4-2 15,-4 7-1-15,-18 3 2 16,1 4-3-16,-15 5-2 15,4 0-9-15,-14 4-5 16,3 0-20-16,-7 2-6 0,8 1-18 16,2 0-6-16,5 3-61 15,6-4-65 1,4 1 61-16</inkml:trace>
  <inkml:trace contextRef="#ctx0" brushRef="#br0" timeOffset="36149.302">13014 11264 344 0,'-25'-50'129'0,"15"31"-100"0,3 0 11 0,3 19-2 16,4 0-17-16,0 9-2 15,0 10-11-15,4 25-5 16,-1 9-2-16,1-9-1 0,10 28 0 15,0-15 0-15,14 53 0 16,-7-26-7-16,15 20 0 16,-8-26-19-16,0 10-6 15,-3-22-3-15,-4 9-1 16,-3-19-35-16,-8-12-17 16,-3-9-26-1</inkml:trace>
  <inkml:trace contextRef="#ctx0" brushRef="#br0" timeOffset="36315.361">12866 11859 364 0,'3'0'137'0,"-3"0"-106"0,25-18 4 16,-21 15-6-16,24-13-17 16,-4 3-4-16,29-12-5 15,-10 3-3-15,17-6 1 16,-11 9-41-16,18-6-15 0,-14 0-105 15</inkml:trace>
  <inkml:trace contextRef="#ctx0" brushRef="#br0" timeOffset="37051.13">11984 13305 240 0,'-7'-28'90'0,"7"28"-70"0,-4-13 10 0,1 13 2 16,-1-3-5-16,4 0 4 15,-3 0-8-15,3 3-4 16,-4 0-11-16,1 0-3 0,-1 6 1 15,1-3 1-15,-1 10 3 16,1-4-1-16,-1 10 2 16,4 0-2-16,0 0 0 15,0-4-1-15,0 1 0 16,0-4 0-16,4-5 2 16,-1-1 1-16,22-19 1 15,-4 4-6-15,32-19-2 16,-11 6 0-16,22-19 2 15,-15 13-1-15,32-19 2 0,-17 6-4 16,17-6-2-16,-18 9 0 16,1 4 1-1,-11 6-3-15,-7 3 0 16,-11 3-1-16,-3 6 0 16,-8 3-25-16,-6 7-9 0,-4 3-33 15,-7 12-13-15,0 1-67 16</inkml:trace>
  <inkml:trace contextRef="#ctx0" brushRef="#br0" timeOffset="37337.367">12319 13358 332 0,'7'-19'126'0,"-7"19"-98"0,18 7 17 0,-18-4-1 16,7 13-18-16,0-4-2 16,7 23-8-16,-3-7 0 15,6 16-9-15,-3-10-6 0,7 23-2 16,-3-7 1-16,3 16 2 16,-3-7-1-16,7-2-1 15,-4-10-17-15,3-10-9 16,1-5-28-16,0-4-11 15,-4-6-61-15,-7-10-57 16,0-2 68-16</inkml:trace>
  <inkml:trace contextRef="#ctx0" brushRef="#br0" timeOffset="37651.632">12922 13747 368 0,'-3'-9'137'0,"3"9"-106"0,-11-7-1 0,8 7-5 16,-4 0-8-16,0 0 1 16,-4 0-5-16,0 0 0 15,-3-6-8-15,0 3-3 0,-4-10 1 16,4 4-2-16,-3-10-1 15,3 0 1-15,3-9-1 16,0 3-3-16,11-19 0 16,0 13-5-16,11-7-2 15,-4 7-39-15,7 3-16 16,-3 3-74 0,10 15-55-16,-3 1 80 15</inkml:trace>
  <inkml:trace contextRef="#ctx0" brushRef="#br0" timeOffset="38297.117">13077 13408 260 0,'-7'0'96'0,"7"0"-75"0,-3 13 17 15,3-13 1-15,0 9-6 16,0 1 1-16,3 9-11 16,1-7-1-16,10 7-13 15,0-3 6-15,7-4 2 0,-3-2 4 16,7-10 2-16,-4 0 1 0,4-13 2 16,-4 0-8-16,-4-15-3 15,-3 3-6-15,-3-12-4 16,0 11-2-16,-8-2-3 15,-3 3 1-15,-7 3 1 16,0 3-3-16,-7 4 0 16,0 5 1-1,-4 4 0-15,4 0-7 0,3 6 0 16,1 0 1-16,10 6 3 16,0 0 0-16,10 4 1 15,-2-1 2-15,9 1 2 16,-3-1-3-16,7-9-2 15,-3 0 4-15,10-13 1 16,-3-2 0-16,7-1 1 16,-4 0-2-16,0-6 2 0,-3 4-4 15,-7-7 0-15,-1 6 3 16,-10 0 1-16,0 9-1 16,-7 7-2-16,0 0-2 15,-7 16 1-15,0-1 1 16,0 23 0-16,0-10 0 15,7 9 0-15,0-5-3 16,21-11 2-16,-3-5 3 16,24-16 3-16,-7-3-2 15,11-13-2-15,-7 6-3 16,11-9-1-16,-12 3-56 16,12 1-22-16,-8 2-70 15,0-3-65 1,-10 7 80-16</inkml:trace>
  <inkml:trace contextRef="#ctx0" brushRef="#br0" timeOffset="38882.756">15392 11508 280 0,'-25'13'104'0,"25"-13"-81"0,0 6 14 0,0-6 1 16,4 3-5-16,-1 0 1 16,18-6-8-16,-3 3-2 15,24-12-13-15,25-17 2 0,11-8 3 16,24-4-4-16,11-6 1 16,7-6-2-16,-4-1 3 15,-24 11-5-15,56-39-1 16,-31 16-4-16,49-28-1 15,49-31-3-15,-18 9-1 16,-27 18 1-16,-58 33 2 16,-23 14-30-16,6 4-13 15,0-3-32-15,-35 25-129 16</inkml:trace>
  <inkml:trace contextRef="#ctx0" brushRef="#br0" timeOffset="39332.168">15466 12255 324 0,'10'-19'123'0,"-10"19"-95"0,11-7 11 0,-11 7-1 16,7 0-15-16,-3 0 0 16,10-3-8-16,0 0-1 15,10-3-8-15,-2 0-2 0,16-10 0 16,-6 3 6-16,46-40 4 15,-15 16-1-15,36-36 0 16,-21 17-3-16,59-41 1 16,29-35-6-16,7 7-3 15,-11 18-1-15,-45 35 1 0,-29 9-1 16,39-21-1-16,-32 15-2 16,14-4 1-1,15-8-1-15,-46 28 0 16,-19 9-27-16,-6 3-10 0,-7 10-36 15,-14 2-15-15,-7 4-67 16</inkml:trace>
  <inkml:trace contextRef="#ctx0" brushRef="#br0" timeOffset="39781.901">16510 10389 372 0,'7'-19'140'0,"0"10"-109"0,11-7 7 0,-8 7-6 15,8 5-9-15,3-5-2 16,7-7-9-16,15 7-3 15,24-4-5-15,17 1-1 0,8-4 3 16,17 1 3-16,18-7 5 16,-3 3-4-16,-1 6 2 15,8-2-1-15,-4 15 1 0,-21 9-4 16,-18 0 0-16,-17 16-3 16,-19 7 2-16,-13 24-2 15,-25 7 0-15,-3-13-3 16,-43 60 1-16,8-22-4 15,-51 68 0-15,19-36 1 16,-46 55 2-16,24-43-3 16,-21 18 0-16,29-34-12 15,3-3-7-15,14-25-27 16,18-19-10-16,6-16-122 16,26-31-72-1,-1-3 111-15</inkml:trace>
  <inkml:trace contextRef="#ctx0" brushRef="#br0" timeOffset="40998.863">19304 8928 220 0,'-35'-113'85'0,"35"113"-66"0,-18-69 19 0,15 60 5 16,-1-7-9-16,4 3 0 15,4 10-4-15,-1 0 1 0,4 12-17 16,0 1 7-16,11 18 3 0,-4-6 1 16,14 56 0-16,-3-18-8 15,7 65-2-15,-8-31-12 16,8 63-3-16,-7-34 1 16,3 55 3-16,-7-43-3 15,0 19-1-15,-3-35 0 16,0 3 0-16,-4-22-14 15,0-15-3-15,-4-16-22 16,-3-16-8-16,1-9-17 0,-8-15-5 16,0-4-69-1,-4-25-28-15,0 0 87 16</inkml:trace>
  <inkml:trace contextRef="#ctx0" brushRef="#br0" timeOffset="41449.847">19336 9574 160 0,'-60'-198'60'0,"60"198"-47"0,-39-153 21 0,32 131 8 16,0-41-8-16,0 10 0 16,7-16-4-16,0 18 1 15,3-14-17-15,8-14 3 0,0 20 1 16,-4 12 1-16,0 9 3 16,3 19-3-16,-3 29 0 0,0-10-1 15,11 40 0-15,-4-11-5 16,18 61 0-16,-4-17-2 15,14 61 1-15,-10-27-6 16,25 47-4-16,-15-38-1 16,32 47-1-16,-18-41 0 15,8-6 0-15,-15-28 2 16,11-13 1-16,-14-15 1 16,14-20 0-16,-14-2 4 15,10-25 3-15,-10-4 0 16,4-40 1-16,-12 2-4 15,-9-27-3-15,-5 9 0 16,-24-63-1-16,0 22-5 16,-35-53 1-16,-18-47-5 0,4 53 1 15,14 35-3-15,-8 3 0 16,-3 0 1-16,22 46 4 16,2 11-6-16,12 24 1 15,3-3-24-15,14 19-9 16,11 16-21-16,-1 6-10 15,-3-3-80 1</inkml:trace>
  <inkml:trace contextRef="#ctx0" brushRef="#br0" timeOffset="41914.697">20659 9552 192 0,'-11'-35'74'0,"11"35"-58"0,-7-19 18 16,4 19 6-16,-5-3-3 15,5 0 0-15,-4 3-5 16,0 0 0-16,-4 13-18 15,1-4 1-15,-4 19 1 0,3-6-2 0,0 19 2 16,4-6-7-16,4 24-3 16,-1-6-3-16,11 10-3 15,-3-10 5-15,17-15 1 16,-3-7 9-16,20-37 2 16,-6 3-2-1,11-28-1-15,-8 6 7 0,7-35 6 16,4-28-8-16,-21 25-1 15,-4 10-6-15,-14-10-2 16,-4 20-6-16,-31-1-1 16,7 3-6-16,-28 19 0 15,-15 6-6-15,22 16-1 16,7 0-22-16,3 16-6 16,4-3-25-16,13 8-10 15,5 1-96-15</inkml:trace>
  <inkml:trace contextRef="#ctx0" brushRef="#br0" timeOffset="42816.001">22391 7808 280 0,'-18'-28'104'0,"8"16"-81"0,-15-7 18 15,11 13 4-15,-11-4-15 16,-10 10-3-16,-11 10-11 16,-7-1-5-16,-7 19-6 15,-14 7-4-15,-14 18 0 0,-7 29-1 0,6 5 0 16,8 1 0 0,7 9 0-16,18 4-3 0,17-10 2 15,21-16-1-15,18-22 0 16,18-6 2-16,28-19 2 15,21-15-3-15,14-13-2 16,21-6 2-16,18-7 2 16,-3 4 0-16,-1 2-1 15,4 11 1-15,-4 5 1 16,-13 7 5-16,-19 6 4 16,-17 0 2-16,-14 12 3 15,-17-3-3-15,-19 1 2 16,-17 12-6-16,-25 12-3 15,-20 13-6-15,-15 0 0 0,-4-3 0 16,1-16 0 0,13-9 0-16,-34 9 2 0,17-9-3 15,-15-7 0-15,-13 7-17 16,18-19-5-16,17-6-13 16,21-10-5-16,18-6-9 15,17-3-4-15,15-7-14 16,20-5-8-16,26-14-27 15</inkml:trace>
  <inkml:trace contextRef="#ctx0" brushRef="#br0" timeOffset="43265.33">23283 8542 164 0,'-10'-41'63'0,"-4"19"-49"0,-8-6 27 0,8 19 8 16,-7-1-7-16,-7 1 1 16,-4 6-12-16,0 3-2 15,-3 12-16-15,0 13 1 0,0 13 2 16,-1 19-8-16,1-1-2 16,3 4-4-16,8 9-2 15,10 3 1-15,10-3 1 16,11-10-1-16,11-12 2 15,10-15 0-15,14-17 1 0,15-15 4 16,6-15 5-16,-3-4-3 16,-3-9 2-16,-4-7 4 15,-1-9 2-15,-2-3 2 16,-4-12 0-16,-11-1-9 16,-14 4-4-16,-14 9-4 15,-14 9 0-15,-10 10-4 16,-19 6 0-16,-20 9-4 15,-15 7 1-15,4 15-11 16,11 1-3-16,10 5-15 16,11-2-5-16,10-1-12 15,14-2-6-15,11-4-80 16,18-9-43-16,3-3 86 16</inkml:trace>
  <inkml:trace contextRef="#ctx0" brushRef="#br0" timeOffset="43550.027">23604 7288 296 0,'7'-132'112'0,"0"63"-87"0,8-3 2 0,-12 56-4 16,4 4 0-16,0 12 3 15,-3 31-5-15,-4 29 0 0,-4 18-12 16,-3 29 1-16,-3 21 3 0,-1 1-7 16,4 25-1-16,0-1-3 15,7-12-2-15,3 0 1 16,8-6 1-16,7-12-25 16,3-23-12-16,4-15-22 15,-1-16-7-15,1-13-74 16</inkml:trace>
  <inkml:trace contextRef="#ctx0" brushRef="#br0" timeOffset="43955.809">24070 8156 288 0,'-14'0'110'0,"3"29"-86"0,-3 8 13 0,4-15 0 16,-1 6-16-16,4 13-2 16,3 6-9-16,4 10-4 15,8-1-3-15,2-6 2 0,8-9 4 16,3-10-1-16,7-9 1 16,0-12-3-16,1-13 1 15,-1-13 0-15,-3-9 1 16,-1-6 0-16,-3-7 0 15,-3 0-2-15,-4 1 1 16,-3 5 0-16,-1 10 3 16,-3 16 6-16,-3 6-9 15,-4 16-1-15,0 3-6 16,3 6-1-16,1 3-1 16,3 0 0-16,4-3-3 15,-1-6-1-15,4-3-30 16,0-4-12-16,0-6-70 15,8-6-29-15,-1-3 20 16</inkml:trace>
  <inkml:trace contextRef="#ctx0" brushRef="#br0" timeOffset="44225.213">24610 7115 332 0,'7'-119'123'0,"0"94"-95"0,3 6 11 0,-6 19 1 16,0 0-18-16,-1 19-4 15,1 19-9-15,-1 18-1 16,1 10-5-16,-1 6-2 0,4 25 0 16,0 10-1-16,0-3 2 15,0-7-3-15,0 12-2 16,1-2-12-16,-5-10-2 15,-3-9-14-15,-7-16-5 16,-7-15-21-16,-7-13-9 0,-4-13-61 16</inkml:trace>
  <inkml:trace contextRef="#ctx0" brushRef="#br0" timeOffset="44540.429">24264 7893 296 0,'21'-16'112'0,"-7"13"-87"0,18-3 11 16,-14 6 0-16,13 6-18 16,15-3-4-16,14 4-3 15,0 2 0-15,0 4-5 16,4-4-2-16,3-3 2 0,3 1 8 0,1 2 3 16,-8-3-6-16,-6 4-2 15,-8-1-5-15,-10 7-1 16,-7-10 3-16,-8 22 1 15,-2 0-6-15,-5 4-2 16,-6-1 2-16,3-6 1 16,-7 0 0-16,-3 0-2 15,-1-3-2-15,-3 0-1 16,0-3-18-16,0-6-7 16,0 5-36-16,-3-8-14 15,3 9-67 1</inkml:trace>
  <inkml:trace contextRef="#ctx0" brushRef="#br0" timeOffset="44781.78">25188 7354 336 0,'-31'-35'126'0,"20"32"-98"0,-3 0-3 15,7 3-7-15,3 3-19 16,4 3-1-16,4 4 1 16,3 2 2-16,3 1 0 15,5 3-3-15,-1 2-1 0,3 4-7 16,5 7-4-16,-5 2-41 16,4 7-18-16,8 2-49 15</inkml:trace>
  <inkml:trace contextRef="#ctx0" brushRef="#br0" timeOffset="45382.434">25488 7884 264 0,'-21'-7'99'0,"10"4"-77"0,-3-3 15 0,4 6 5 16,-1 0-10-16,-3 6-1 15,0-3-9-15,0 13-3 16,0 3-11-16,0 15 1 0,0 4 4 0,3 9-7 16,7 0-1-16,4-6-3 15,7-4-2-15,4-5-2 16,10-10 1-16,7-10 3 16,8-9 1-1,3-12 1-15,-1-10 0 0,-2-12 2 16,-8-7 3-16,-7 7-4 15,-3-4-1-15,-4 7-2 16,-11-3 1-16,-6 6-2 16,-4 3-1-16,-4 9-2 15,1 7-1-15,-5 6-5 16,1 9 0-16,4 10-1 16,3 9 1-16,3 10 5 15,8 0 1-15,3-4-1 16,3-9 2-16,4 0 1 0,1-9 2 15,2-3 5 1,-3-10 4-16,0-10 2 16,0-5 5-16,1-7-8 0,2-9-3 15,1 3-7-15,0-3 0 16,-1-1 0-16,1 4 0 16,-1 6 0-16,5 4 0 15,-1 8 2-15,0 7 1 16,0 10-1-16,4 12-2 15,-1 3 3-15,5 3 0 16,-5 0-12-16,1-6-7 16,-4-3-31-16,-3-6-15 15,0-4-36-15,-4-9-13 16,-7 0-12-16</inkml:trace>
  <inkml:trace contextRef="#ctx0" brushRef="#br0" timeOffset="46449.462">23001 10038 232 0,'-3'-50'88'0,"-1"28"-69"0,-3-13 6 0,3 23 0 15,-3-1-5-15,0 1 3 16,-3 2-2-16,-4 4-1 0,-4 6-10 16,0 6 2-16,-6 10 4 0,-8 15-2 15,-7 19 0-15,-3 4-8 16,-4 5-2-1,0 13-2-15,7 7 1 0,11-20-2 16,0 38-1 0,3 41 1-16,15-31-1 0,3-22 0 15,28-1 0-15,-4-15 0 16,36-15 0-16,-7-14 6 16,21-27 6-16,-10-4-4 15,31-37 0-15,14-19 2 16,-10-6 4-16,-11-16 1 15,0-22 0-15,-3-6 4 16,-4-4 0-16,-7-18-6 16,-21-6-3-16,-22 6-5 0,-27 12-2 15,-25 4-1-15,-15 12-2 16,-24 22-6-16,-21 31-4 16,-4 29-1-16,4 18 1 15,0 13-10-15,7 9-4 16,14 7-31-16,14 9-15 15,21-9-89 1</inkml:trace>
  <inkml:trace contextRef="#ctx0" brushRef="#br0" timeOffset="46763.019">23357 9313 340 0,'7'-28'129'0,"-3"25"-100"0,-4 6 9 16,-4 7-3-16,-3 8-11 16,-7 33-2-16,-10 24-8 15,-15 13-4-15,-14 37-5 16,14-34-2-16,-31 78 1 0,20-43-2 0,-35 81-2 15,-3 15-4-15,21-65 0 16,14-38-7-16,-3 44-3 16,14-34-14-16,6 3-8 15,12-29-24-15,9-6-12 16,1-18-64 0</inkml:trace>
  <inkml:trace contextRef="#ctx0" brushRef="#br0" timeOffset="48370.281">18052 7438 232 0,'10'-25'88'0,"-10"22"-69"0,4 6 6 0,-4 4 0 0,0 2-3 16,0 13 2-16,0 19 0 16,3 28 2-16,1 12-14 15,3 35 4-15,3 28 4 0,8 51-5 16,3 24 0-16,7 51-7 15,4 53-3-15,7 44-2 16,-7-38 0-16,-8-100 0 0,19 172 1 16,-15-128 0-16,18 119 0 15,-18-119-5-15,18 69 1 16,-14-104 0-16,14 53 2 16,-15-80-1-16,22 2 2 15,-14-60-4-15,10 10-2 16,-13-37 4-16,3-23 1 15,-8-24 0-15,5-29-2 16,16-6-2-16,-16-29 1 16,-8-2 3-16,32-10 3 15,-11 0-4-15,36-3-1 16,-18 0 2-16,57 0 1 16,41-9 1-16,15-13 0 15,11-19 0-15,17-15 2 16,18-20-3-16,17-2 0 15,4-7-1-15,28-15-2 16,64-32 1-16,-15 16-1 16,12 10 0-16,-114 43 2 0,-56 16-3 15,137-31 0-15,-88 21 1 16,106-15 2-16,-91 22-1 16,87-3-1-16,-88 15 1 15,68 10-1-15,-82 3 0 16,53 12 0-16,-74 4 0 15,56-1 0-15,-70 4 0 16,32-13 0-16,-53 7 0 16,14-20 2-16,-43 7-1 15,15-19-1-15,-32 10 1 0,14-35 1 16,-32 19-3-16,0-13 0 16,-21 19 1-16,-3-15 2 15,-15 8-1-15,-3-36 2 16,-10 14-2-1,-5-55-1-15,-9 28 1 0,-5-89-1 16,4-124 0-16,-13-13 0 16,-12 6 0-16,1-12 0 15,-1-26 0-15,1-9 2 16,-1-3-1-16,4 13-1 16,0-13-2-16,-3 12 1 15,-4 29-1-15,0 28 0 16,-7 47-3-16,-4 38 1 15,-3 31 2-15,-7 41 1 0,-7 37 1 16,-11 29 0-16,-14 18-3 16,-10 22 0-16,-1 13 2 15,-3 16 0-15,-7 0-2 16,-11 9 2-16,-10 6 3 16,3 3 3-16,-3 1-4 15,-7-1-3-15,-22 7 3 16,1 6 1-16,-15 3 0 15,-24 9 1-15,-7 10-2 16,-36 0 2-16,-10 3-2 16,-29 6-1-16,-24 4 1 15,-14 31-1-15,-32 6 0 16,-28 3 2-16,-7-3-3 0,-4 13-2 16,-18 9 4-16,-6-13 1 15,-15-6-3 1,4-9 1-16,4 9-2 0,6 13 0 15,-3-7-7-15,-7-5-4 16,25 2 0-16,24 16 0 16,4-6-23-16,42-16-9 15,29-16-109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45:50.8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9543 3309 196 0,'3'-13'74'0,"-3"13"-58"0,0 0 9 0,0 0 0 16,0 0-9-16,0 0 1 15,0 0-6-15,0 7 1 16,4 2-7-16,-4 10 1 0,3 6 4 0,1 19 0 16,-4 19 2-16,0 31 9 15,3 15 4-15,-3 33-7 16,4-14 0-16,-1-28-11 15,4 101-2-15,-3-50-3 16,7 109-2-16,-4-66 3 16,10 142 0-16,-6-95-1 15,3 120-2-15,-4-110-2 16,-2 166 1-16,-1-135 1 16,-7 110 2-16,0-119-1 15,-4 93 2-15,1-105 0 16,-1 96 1-16,0-109-2 15,1 84-2-15,-1-97-2 16,4 73-1-16,0-92 4 16,4 50 1-16,-1-68-3 0,1 31 1 15,0-63-7-15,-8 7-3 16,4-45-54-16,-7-24-22 16,0-26-43-1</inkml:trace>
  <inkml:trace contextRef="#ctx0" brushRef="#br0" timeOffset="944.295">5020 3666 200 0,'-18'-3'74'0,"18"3"-58"0,-10-3 12 0,6 3-1 15,-3-3-11-15,4 0-2 16,6-7-4-16,4 1-1 16,7-10-5-16,-3 10 6 0,17-26 3 15,-3 10 0-15,17-25 0 16,-3 12-1-16,28-15 0 15,28 3-4-15,-3 22 0 16,-11 22 1-16,-14 18 5 16,-14-3 1-16,18 23 0 15,-15-7-3-15,4 22-2 16,-11-13-4-16,-3 29-1 16,-7-10-6-16,-4 1 1 15,-6-7 0-15,-8-6 2 16,0-10-3-16,-7-3-2 15,0-9-29-15,-3-7-14 0,-4-2-71 16,-7-7-63 0,0 0 66-16</inkml:trace>
  <inkml:trace contextRef="#ctx0" brushRef="#br0" timeOffset="1394.613">4657 3895 228 0,'-4'-9'85'0,"4"9"-66"0,7-31 5 0,-7 27-1 16,7-21-7-16,-3 7 3 15,13-30-6-15,-2 17 0 16,34-44-8-16,-10 18 1 0,49-59 1 16,46-22 3-16,14 1 1 15,-10 8-1-15,10 29 1 0,4 21-4 16,-11 26-2-16,3 18-2 15,8 29-3-15,-7 25 5 16,3 12 4-16,7 16-3 16,-7 4-1-16,-7 21 2 15,0 19 0-15,1 0-3 16,-15 3-3-16,-15 9 0 16,1 13 1-16,-14-12-43 15,-4-14-17-15,-10-11-86 16</inkml:trace>
  <inkml:trace contextRef="#ctx0" brushRef="#br0" timeOffset="2579.768">5877 6354 228 0,'14'-19'88'0,"-14"19"-69"0,-3-10 8 0,-1 10-1 15,1-3-12-15,-4 3-1 16,-4 3-5-16,-3 4 0 0,0 2-5 15,3 0 0-15,-10 10 1 0,-3 13-5 16,-8 8 1-16,4 7 0 16,6-3 0-16,5-9 0 15,-11 24 2-15,-1-12-1 16,1 7 2-16,3-10-4 16,8 3 0-16,3-10-1 15,21-5 0-15,-4-7 11 16,25-10 5-16,-6-2-2 15,38-4-2-15,-18-6-5 16,36 7-2-16,-22-1-1 16,18 10 1-16,-18 0 0 15,15 12 1-15,-15-3 2 0,4 10 3 16,-17-3 7-16,-8 8 4 16,0-8-4-16,-17 6 1 15,-11-7-4-15,-14 10 0 16,0-6-7-16,-25 18-2 15,11-15-2-15,-28 18-2 16,10-11 1-16,-25-1-1 16,15-7 0-16,-15-2 0 15,19-10 0-15,-5-12 0 16,11-4-3-16,8-12 0 16,9-3-3-16,5-34 1 15,6 5 3-15,15-30 3 16,-1 8-2-16,26-59 0 15,-12 26 1-15,33-55 2 16,17-52-1-16,-11 19-1 0,4 2 1 16,-18 10-1-16,1 22 0 15,-8 28 0-15,-14 22 0 16,-3 22 0-16,-11 19 0 16,-4 15 2-16,-6 20-3 15,-11 15 0-15,-4 15-8 16,-3 11-2-16,3-5-10 15,-10 20-4-15,-7 9-4 16,10-6-2-16,14-6-10 16,8-7-4-16,14-2-77 15</inkml:trace>
  <inkml:trace contextRef="#ctx0" brushRef="#br0" timeOffset="2955.961">6936 6407 200 0,'10'-47'77'0,"-10"12"-60"0,4-27 8 0,-4 27 2 16,0-12-3-16,-4 6 1 15,1 4-1-15,-1 5 2 0,1 7-14 16,-1 16 0-16,4 9 1 0,0 25-3 16,0 22 0-16,4 9-4 15,-1 7 1-15,4 16 2 16,0 2 5-16,-3-12-8 16,3 28-3-16,0-22-2 15,3 48-1-15,-2-29 0 16,2 12 0-16,-3-24 0 15,0-1 2-15,0-18-23 16,0-10-11-16,-3-5-52 16,-4-20-21-16,0-3-7 15</inkml:trace>
  <inkml:trace contextRef="#ctx0" brushRef="#br0" timeOffset="3150.939">6597 7006 240 0,'-28'-35'90'0,"28"35"-70"0,3-12 17 0,-3 12 2 16,7-7-8-16,0 1 2 16,18-13-6-16,-4 4-2 15,39-17-13-15,-10 7-3 0,20-16-2 16,22-9-3-16,-11 13-1 16,4 12-3-16,-4 12-1 15,-18 13-41-15,-17 3-19 16,-11 3-86-1</inkml:trace>
  <inkml:trace contextRef="#ctx0" brushRef="#br0" timeOffset="3586.443">7373 6416 212 0,'-39'-31'79'0,"22"18"-61"0,-5-5 8 15,12 8 1-15,3 1-5 16,-4-10 1-16,8 3-6 16,6-9 0-16,11 0-10 15,4-6 5-15,14 3 1 0,7 6 2 16,3 6 4-16,4 6-2 16,0 14-1-16,10 18-2 0,0 9-1 15,-6 16-1 1,-4 0 0-16,-11 9-4 15,-17 4-3-15,-1-10 2 0,-17 25 0 16,0-15-6-16,-21 28 0 16,7-19-1-16,-11 25 2 15,4-13-1-15,-4 1 2 16,4-16 0-16,7-7 1 16,0-5-5-16,11-14-1 15,-1-5-2-15,11-10 3 16,0-6 0-16,25-10 3 15,-7-3-1-15,20-9 2 16,-2 0-11-16,-1-6-4 0,-7 2-54 16,4-2-21-16,-7 3-62 15</inkml:trace>
  <inkml:trace contextRef="#ctx0" brushRef="#br0" timeOffset="3870.657">8322 6586 220 0,'18'-79'85'0,"-8"51"-66"0,1 6 19 16,-8 16 5-16,1 3-9 16,-1 3-2-16,-3 3-7 0,0 6-2 15,-3 19-12-15,-4 16 0 0,0 0 0 16,0-9-6-16,-4 15-1 15,4-9-4-15,-3 15-1 16,-1-9 1-16,0 22 0 16,1-16 0-16,3 10 0 15,-4-13-18-15,4-3-5 16,0-9-42-16,3-4-15 16,1-2-45-1</inkml:trace>
  <inkml:trace contextRef="#ctx0" brushRef="#br0" timeOffset="4140.861">8057 6432 348 0,'15'9'132'0,"-5"1"-103"0,8 5 5 16,-8-5-5-16,8 9-15 15,10 15-1-15,4 13-7 16,7 13-2-16,3-4-2 16,0 10-4-16,1 9 1 0,-4 7 1 15,-11-19 0-15,-7-10-9 16,7 3-2-16,-7-9-16 16,8-3-8-16,-8-3-19 15,7-13-8-15,-3-6-66 16</inkml:trace>
  <inkml:trace contextRef="#ctx0" brushRef="#br0" timeOffset="4428.206">9243 6451 232 0,'-28'9'88'0,"13"1"-69"0,-2-1 17 0,10-3 5 0,0 1-11 16,3-1 0-16,4-3-6 15,7 0-3-15,11-3-11 16,14 0 2-16,10 0 4 16,4 0-6-16,3-3-1 15,1 0-5-15,6 3-3 0,0 0 0 16,-3 6-1-16,-7 3-40 15,-10 7-18-15,-8 6-91 16</inkml:trace>
  <inkml:trace contextRef="#ctx0" brushRef="#br0" timeOffset="4653.391">9123 6962 268 0,'-18'19'101'0,"18"-19"-78"0,7 9 13 0,-7-9 0 16,11 0-2-16,-1 0 2 16,26-9-13-16,-5 6-6 15,22-13-10-15,-10 3-5 0,20-6-1 16,25-2-1-16,-24 8 0 16,-11 4-25-16,10-1-10 15,11-2-64-15,-24 9-26 16,-8-4 10-1</inkml:trace>
  <inkml:trace contextRef="#ctx0" brushRef="#br0" timeOffset="4997.836">10552 6216 212 0,'14'-85'79'0,"-11"47"-61"0,8-9 12 16,-8 38 2-16,1-4-11 16,-1 4-1-16,-3 6-1 15,0 3 0-15,-3 12-10 16,-4 17 6-16,0 14 2 0,-4 11 2 16,1 2 3-16,-5 7-6 15,1 12-1-15,-3 19-9 16,3-22-2-16,0-15-2 15,-8 27-2-15,5-18 1 0,-8 28-1 16,4-18 0-16,0-1 0 16,3-16-11-16,0-5-3 15,4-14-26-15,4-8-9 16,3-7-35-16,0-22-13 16,3-3-7-1</inkml:trace>
  <inkml:trace contextRef="#ctx0" brushRef="#br0" timeOffset="5252.606">10089 6162 264 0,'-14'-59'101'0,"14"52"-78"0,7 7 24 0,0 7 7 0,8 5-13 16,6 10-3-16,7 10-14 15,4 5-4 1,7 4-12-16,-1 6-3 0,1 16-1 0,0 21-2 15,-11-15 1-15,-7-12-4 16,8 24 0-16,-5-18 1 16,12 34 2-16,-8-22-23 15,14 4-11-15,-10-16-14 16,10-10-5-16,-7-9-23 16,4-13-10-16,-7-6-28 15</inkml:trace>
  <inkml:trace contextRef="#ctx0" brushRef="#br0" timeOffset="5524.198">10911 6592 296 0,'-10'12'110'0,"6"-12"-86"0,11 13 16 0,0-7 0 16,0 0-13-16,1-2-1 16,13-1-13-16,21-6-3 15,18-4-6-15,7-2-1 0,0-4 1 16,-3 1-5-16,-1-4 1 0,-3 4-27 16,0-1-11-16,-4 1-65 15,-3 2-28-15,-10 7 15 16</inkml:trace>
  <inkml:trace contextRef="#ctx0" brushRef="#br0" timeOffset="6048.664">11998 5949 200 0,'14'-19'74'0,"-7"10"-58"0,4-1 5 0,-8 7-1 16,1 0-12-16,-1 0-2 16,1 0 9-16,-4-3 7 15,0-1-11-15,-7 1 7 0,0-3 5 16,-4-1 1-16,1 1 1 16,-1 3-3-16,0-1 1 15,-3 7-4-15,0 10-2 16,0 5-5-16,-4 17 0 15,1 18-5-15,-1 22 1 16,1 10-3-16,-1 9 0 16,4 18 3-16,7-18 5 15,0-16-5-15,10 16 0 16,1-19-4-16,13 16-1 16,-3-19-1-16,25-9-2 15,-7-7 3-15,24-22 0 0,-10-9 3 16,14-15 1-16,-10-4-1 15,3-16 1-15,14-12-2 16,-14-3 0-16,-15-3 1 16,-20 2 1-16,-4 11-3 15,-17-7-1-15,-1 3-1 16,-28 9-2-16,8 4 1 16,-36 15-1-16,10-3-5 15,-10 13 1-15,14-4-18 16,1 4-6-16,6-4-36 15,7-2-14-15,4-7-87 16</inkml:trace>
  <inkml:trace contextRef="#ctx0" brushRef="#br0" timeOffset="6829.759">7631 2014 220 0,'-7'-31'85'0,"7"31"-66"0,-8-25 16 0,5 25 4 16,3-10-6-16,0 7 1 16,3 3-2-16,1 0 2 15,3 13-18-15,0-1 4 0,14 26 1 16,-3-7 2-16,17 51 3 0,-7-13-8 15,18 28-3-15,-14-19-6 16,10 35-1-16,-10-25-1 16,7-10 1-16,-7-12 2 15,-1-9 4-15,-6-14 3 16,3-27 2-16,-3 3-4 16,3-54-1-16,-3 4-6 15,10-28 0-15,-14 5-7 16,4-46-1-16,-7 12 0 15,-11 0 0-15,0 10-33 16,-14 12-13-16,3 10-45 16,-6 24-18-16,-1 1-65 15</inkml:trace>
  <inkml:trace contextRef="#ctx0" brushRef="#br0" timeOffset="7384.52">8029 1453 228 0,'-14'-85'88'0,"7"47"-69"0,-4-12 8 0,4 32-1 0,-3 2-10 16,-8 6-1-16,-6 1-7 16,-8 3 0-16,-7 12-5 15,-3 7 3-15,-1 18 0 0,-3 7 2 16,-3 12 2-16,-7 6-1 16,-4 19 2-16,-7 29-2 15,21-13 2-15,7-16-2 16,0 79 2-16,7-32-2 15,25 76 0-15,0-48-3 16,53 32-1-16,-14-47-1 16,53-10 2-16,-18-18 8 0,35-54 5 15,-21-9 2-15,39-38-1 16,-28 0 3-16,17-37 0 16,-21 0 1-16,7-51 0 15,-17 10 0-15,17-53 2 16,8-41-12-16,-29 6-3 15,-32-16-5-15,-31 22-1 16,-29 10-6-16,-21 3-1 16,-38 12-17-16,-19 42-7 15,1 40-3-15,-11 44 3 16,0 24-17-16,11 17-5 16,21 12-27-16,32-12-12 15,6-4-64 1</inkml:trace>
  <inkml:trace contextRef="#ctx0" brushRef="#br0" timeOffset="7986.072">11448 2879 312 0,'7'-18'115'0,"-4"11"-89"0,4 7 12 16,-7 7 1-16,4-4-10 16,3 12-2-16,0 4-11 15,-4 3-5-15,1 6-6 16,0 4-4-16,-4 9 0 0,0 9-1 15,0-6 0-15,0-1-5 16,-4 11-1-16,0-10-24 16,1 3-10-16,3 6-15 15,0-18-3-15,0-7-46 16,3-6-49-16,8-13 55 16</inkml:trace>
  <inkml:trace contextRef="#ctx0" brushRef="#br0" timeOffset="8227.089">11670 2873 240 0,'7'-72'90'0,"-7"41"-70"0,3-10 24 0,1 28 4 15,0-2-3-15,3 5 0 16,3 7-9-16,4 3-5 16,0 3-17-16,1 16-2 0,2 19-1 15,-3 9-4-15,-3 3-2 16,-1 6 0-16,-6 13-1 15,-1 16-2-15,1-3-2 0,0-7-15 16,-4-6-7-16,0-7-22 16,-4-18-10-16,0-12-18 15,-3 2-5-15,-3 1-46 16</inkml:trace>
  <inkml:trace contextRef="#ctx0" brushRef="#br0" timeOffset="8496.896">11176 3024 312 0,'7'9'118'0,"7"-3"-92"0,11 1 17 0,-11-4 1 15,7 3-15 1,7-6-5-16,8-6-9 0,2-1-5 15,12-2-5-15,10-3-4 0,7-4 2 16,0-3-2-16,-4 0 2 16,-6-6-4-16,-8 3 0 15,-6 7-21 1,-8 2-8-16,-7 10-42 0,-10-3-17 16,-4 12-50-1</inkml:trace>
  <inkml:trace contextRef="#ctx0" brushRef="#br0" timeOffset="8735.39">11190 3381 268 0,'-7'6'101'0,"21"-12"-78"0,18-10 17 15,-29 16 5-15,22-18-6 16,14-14-1-16,14-9-15 15,10-2-4-15,8 8-11 16,3 1-7-16,-7 5-4 0,-3 1-5 16,-12 9 0-16,-6 4-34 15,-3 2-14-15,-8 1-51 16,0 2-63-16,-3 1 48 16</inkml:trace>
  <inkml:trace contextRef="#ctx0" brushRef="#br0" timeOffset="8991.912">12167 2528 348 0,'-3'0'132'0,"3"3"-103"0,0 1 7 0,0 2-1 16,-4 0-23-16,1 7-6 0,-4 2-7 16,0 23 0-16,-4 12 1 15,-3 7-25-15,0 2-8 0,3-12-34 16,4 3-12-16,7-9-49 16</inkml:trace>
  <inkml:trace contextRef="#ctx0" brushRef="#br0" timeOffset="9366.064">12351 2986 308 0,'0'-16'115'0,"-4"13"-89"0,1-12 19 0,-1 15 1 16,-3-4-15-16,0 1-6 16,-4 3-17-1,-3 7-5-15,-3 2-2 16,-4 7-1-16,-1-4 0 0,1 4-3 0,4 3 2 15,2-1 1-15,8-2 0 16,11 0-3-16,7-4 2 16,6 4-1-16,8-3 0 15,3-4 0-15,0 0 0 16,8 1 2-16,-1-7 2 16,0 3 12-16,0 0 8 15,-6 1 2-15,-8 5 3 16,-11-2-6-16,-6 9-3 15,-15 6-8-15,-3-7-2 16,-7 14-6-16,-7-4-4 16,-7 6-26-16,-11-12-9 15,-7 10-34-15,0-13-15 16,3-1-69 0,12-5-39-16,6-7 93 0</inkml:trace>
  <inkml:trace contextRef="#ctx0" brushRef="#br0" timeOffset="9846.218">12305 2218 280 0,'-28'-69'107'0,"-4"50"-83"0,-21 0-5 0,28 10-6 15,-13-1-1-15,-8 10 4 16,-4 0-4-16,-6 13-2 16,-18 9-5-16,-14 19 1 0,-1 25 0 15,-6 2-2-15,-11 14-1 16,-14 28-1-16,4 12 1 16,7 10-2-16,-4 31-1 15,3-3-2-15,33-25-1 16,17-32 2-16,28 35 2 15,7-31 2-15,61-7 1 16,-8-22 2-16,71-9 3 0,38-12 7 16,18-20 4-16,4-24-1 15,-46-19 0-15,-25-1 1 16,57-49 2-16,28-32 1 16,-11-12 1-16,0-23-2 15,-21 4-2-15,-24 6-8 16,-22-3-5-16,-24 0-2 15,-29 4 1-15,-32 21-23 16,-38 9-10-16,-32 4-29 16,-24 21-12-16,-33 13-26 15,-3 10-11-15,-10 24-34 16</inkml:trace>
  <inkml:trace contextRef="#ctx0" brushRef="#br0" timeOffset="11122.626">10322 5752 176 0,'-14'-32'68'0,"7"17"-52"0,-3-20 17 0,2 26 6 15,-2-7-11-15,-1-3-1 16,-3-3-1-16,0 3 1 15,-4 4-14-15,1 5 3 0,-4 4 4 16,-1 6-2-16,1 19-1 16,-3 15-1-16,2 16 0 15,-2 16-8-15,-8 16-5 16,0 34 0-16,4-16 0 16,3-18-1-16,-10 90-2 0,7-40 1 15,3 94-1-15,8-63 0 16,27 66 0-16,-3-57 0 15,28-3 2-15,-10-34 12 16,53-38 8-16,-15-21-5 16,32-42 1-16,-17-9-7 15,46-37 1-15,-26-1 4 16,19-53 2-16,-29 16-1 16,28-72 0-16,-27 28-3 15,2-60 1-15,29-141 2 16,-99 57-13-16,-38 28-1 15,-22-3-8-15,-25 28-4 16,-27 34-15-16,-5 35-5 16,-2 32-3-16,-8 24 0 15,-3 35-20 1,6 22-6-16,19 12-65 0,9 10-25 16,5 0 31-1</inkml:trace>
  <inkml:trace contextRef="#ctx0" brushRef="#br0" timeOffset="11992.568">5436 5805 192 0,'29'-82'71'0,"-29"82"-55"0,21-81 13 0,-14 56 4 16,0 0-13-16,0-4-1 0,-4 11 2 15,-3-1 1-15,-3 6-11 16,-8 7 4-16,-10 12 5 0,-11 22-2 16,-3 32-1-16,-11 9-5 15,4 34 0-15,0 29-7 16,-4-6-3-16,14-29-1 16,-17 138-1-16,6-59-3 15,11 118 2-15,11-81 1 16,39 85 0-16,-4-88-3 15,53 19 2-15,-25-56 7 0,57-51 4 16,-21-28 12-16,52-56 6 16,-27-13-8-1,20-57-2-15,-28 4 3 16,36-69 1-16,-32 22-5 0,17-88 0 16,-24 44-1-16,3-85-1 15,-24 53-5-15,-11-100-4 16,-15 73-6-16,-30-95 0 15,-1 75 0-15,-50-52 0 16,-45-36-7-16,0 73-3 16,-7 50 1-16,-21 78 0 15,3 54-12-15,7 40-6 16,4 45-46-16,24 8-17 0,15-5-75 16</inkml:trace>
  <inkml:trace contextRef="#ctx0" brushRef="#br0" timeOffset="12847.421">5930 8975 244 0,'14'-22'93'0,"-14"22"-72"0,39-28 9 0,-35 21 2 16,17-2-11-16,0 0 0 16,7-4 1-16,-3 0 3 15,21 7-13-15,-7 0 9 0,10 18 2 16,-3-5 2 0,-7 49 0-16,-8-12-10 0,-13 28-2 15,-4-15-5-15,-17 52-3 16,-1-24-2-16,-17 22-3 15,3-13 1-15,-10 31 1 16,10-28-3-16,-13 1 0 16,13-14-1-16,4-12 0 15,3-12 0-15,11-16 0 16,0-3 0-16,18-16 0 16,-4-3 0-16,39-13-2 15,-18 0 3-15,22-9 2 16,-8 0 0-16,11 0-1 0,-7 0 1 15,3 7-1-15,-6-4-31 16,6-3-12-16,-10 6-18 16,-4-3-5-16,-10-3-70 15,0 0-33 1,-7 0 85-16</inkml:trace>
  <inkml:trace contextRef="#ctx0" brushRef="#br0" timeOffset="13120.889">7207 9138 296 0,'4'-22'110'0,"-4"22"-86"0,3 6 18 0,-3-6 1 15,0 16-10-15,0-4-2 16,-3 17-9-16,3-7-3 15,-7 28-11-15,3-9-5 0,-6 40-2 16,3-15-1-16,-8 40 0 16,5-21-3-16,-8 31 0 15,4-28-18-15,-7 6-7 16,7-22-25-16,0-15-11 16,3-4-79-1</inkml:trace>
  <inkml:trace contextRef="#ctx0" brushRef="#br0" timeOffset="13414.864">6939 9000 336 0,'7'-13'126'0,"-7"13"-98"0,18 29 8 16,-18-23-2-16,14 22-18 15,-3-6-1-15,10 19-9 16,0-7-4-16,0 35-1 16,0-15-1-16,7 40 2 0,-6-19-1 0,13 31-1 15,-7-18-4 1,11 13-2-16,-7-23-17 16,10-9-8-16,-10-19-16 15,7-15-6-15,-4-10-73 16,4-25-42-16,-8 0 81 15</inkml:trace>
  <inkml:trace contextRef="#ctx0" brushRef="#br0" timeOffset="14006.518">7768 9395 212 0,'-28'0'82'0,"28"0"-64"0,-7 0 22 0,7 0 4 15,0 0-9-15,0 0-1 16,14 0-2-16,-3 0 0 15,20-3-17-15,-6 0 0 0,14 3 1 16,-7 0-4-16,10-3-2 16,-7-1-5-16,11 4-4 0,-11 0 0 15,11 0-1-15,-11 0-3 16,8-3 2-16,-8 3-39 16,0-3-18-16,-6 0-96 15</inkml:trace>
  <inkml:trace contextRef="#ctx0" brushRef="#br0" timeOffset="14295.543">8350 8398 268 0,'7'-31'101'0,"4"27"-78"0,-1 4 22 0,-2 7 4 15,-1 2-9-15,3 16 2 16,-3 3-18-16,0-3-6 16,0 29-11-16,0-10-5 0,0 31-1 15,1-6 1-15,-1 47 1 16,-4-25-1-16,1 53-2 16,-1-34-4-16,1 15-2 15,-1-21-30-15,4-1-14 16,0-21-25-16,4-16-8 15,-4-16-42 1</inkml:trace>
  <inkml:trace contextRef="#ctx0" brushRef="#br0" timeOffset="14576.191">8841 9006 244 0,'28'-59'90'0,"-28"59"-70"0,10-10 26 15,-10 10 5-15,4 6-9 16,-1-2-2-16,1 14-9 16,-4-2-3-16,0 19-15 15,0-7-3-15,-4 13 0 0,1-7-6 0,-8 13 0 16,4-6-4-16,-10 28-1 16,3-6-1-16,-11 9 0 15,7-13-11-15,-10 4-7 16,7-13-11-16,0-3-6 15,3-9-7-15,0-7 0 16,4 0-55 0,4-12-59-16,3-3 53 15</inkml:trace>
  <inkml:trace contextRef="#ctx0" brushRef="#br0" timeOffset="14817.974">8551 9116 316 0,'0'-6'118'0,"0"6"-92"0,7 12 11 0,-7-9-3 0,7 10-13 16,1-1-1-16,9 13-12 16,-3-3-5-16,14 16-2 15,-6-7-1-15,13 32 2 0,-7-13-1 16,14 10 2-16,-6-16-9 15,6-3-3-15,-10-10-33 16,3 0-12-16,-3-9-92 16</inkml:trace>
  <inkml:trace contextRef="#ctx0" brushRef="#br0" timeOffset="15184.41">9437 8900 280 0,'-11'-4'107'0,"11"4"-83"0,4 0 17 0,-4 0 2 0,3 4-8 15,1-4 2-15,6 9-12 16,1-9-3 0,14 6-13-16,-8-3-5 0,26-3-1 0,-8 0 0 15,14 7 1-15,-6-7-7 16,3 3 0-16,-8-3-52 15,-2 12-23-15,6 4-75 16</inkml:trace>
  <inkml:trace contextRef="#ctx0" brushRef="#br0" timeOffset="15386.781">9405 9401 284 0,'-14'25'107'0,"14"-25"-83"0,14 0 2 0,-14 0-4 16,14-6-3-16,0-3 1 16,18-4-9-16,-4 1-4 15,29-7-4-15,-11 3-3 0,17-3 3 16,-14 0-11-16,8 10-2 16,-11 0-39-16,7 6-18 15,-11-4-53 1</inkml:trace>
  <inkml:trace contextRef="#ctx0" brushRef="#br0" timeOffset="16199.444">10446 8868 280 0,'-25'13'104'0,"25"-13"-81"0,-7 9 9 0,7-9 1 15,0 0 10-15,0 0 8 16,11-9-19-16,13-10-5 16,19 0-17-16,10 0-4 0,-4 7-2 15,-7 2-2-15,11 1 1 16,-7 0-4-16,10 9-2 15,-10 0-45-15,11 6-17 16,-8-3-54-16,8-3-20 16,-12 6 32-1</inkml:trace>
  <inkml:trace contextRef="#ctx0" brushRef="#br0" timeOffset="16765.311">11610 8360 220 0,'0'-28'85'0,"3"16"-66"0,5-17-3 16,-5 17-7-16,1-13-7 0,-1-10 1 15,1-6 2-15,-4-2 4 16,0 2-4-16,-7 6 19 0,-4 7 11 15,-3 6-9-15,-4 13-3 16,-3 12-4-16,-4 31-3 16,1 13 11-16,-5 13 5 15,-2 15-16-15,2 10-7 16,8-19-6-16,-10 59-3 16,6-31 5-16,7 57 1 15,4-38 0-15,21 37 1 16,0-34-4-16,21-3-2 15,-3-25 0-15,35-13-1 16,-14-12 0-16,21-19 2 16,-11-10 1-16,8-25 1 15,-15 1 2-15,15-29 1 0,-11 0 1 16,7-18 0-16,-11 5 0 16,-3-15 0-16,-11 13-4 15,-21-13-1-15,-3 3-1 16,-32 6-2-16,-18-3 1 15,0 23-1-15,7 5-3 16,-35 26 0-16,14-4-1 16,-6 22 3-16,9-6 0 15,8 13 1-15,7-7-18 16,10 1-5-16,4-4-29 16,17-12-11-16,1-4-80 15,20-12-47-15,1 7 83 16</inkml:trace>
  <inkml:trace contextRef="#ctx0" brushRef="#br0" timeOffset="17248.167">12404 8486 248 0,'-14'-7'93'0,"14"7"-72"0,0 0 20 15,0 0 4-15,0 7-1 16,0-4 3-16,14 3-13 0,-4 3-5 15,22 7-17 1,-7-6-3-16,24-7 1 0,18 3-6 0,-7-6-2 16,-3-6 1-16,-5 3 0 15,1-4-15-15,-3-2-4 16,-8 6-71-16,4-4-33 16,-11 7-24-1</inkml:trace>
  <inkml:trace contextRef="#ctx0" brushRef="#br0" timeOffset="17881.36">13370 7834 312 0,'-10'-16'115'0,"3"13"-89"0,-11 0-1 0,7 3-7 0,-3 0-16 16,-7 6-2-16,-4 0-1 16,-3 4 2-16,-4 5 0 15,1 4-3-15,-1 15 1 0,0 17 1 16,11-11 2-16,3-2-3 16,4 9-2-16,0 13 2 15,11-7 2-15,10-3 0 16,7-12-1-16,0-7 3 15,21 13 0-15,15 16-1 0,-12-13 1 16,-6-13 0-16,21 13 1 16,-11-3 2-16,11 0 3 15,-10-6 7-15,-5 15 2 16,-6-19 6-16,-11 23 2 16,-3-13-5-16,-18 9-2 15,0-3-9-15,-25 0-4 16,8-9-3-16,-15 6-3 15,4-9-2-15,-11-4 1 16,7 1 1-16,-10-10 2 16,7-6-3-16,-1-13 0 15,5 0 1-15,9-22 2 16,5 4-6-16,20-51 1 16,-3 19 1-16,21-47 1 15,-3 22 3-15,21-59 3 16,21-54 2-16,3 0 3 15,1 19-3-15,-8 0-2 16,-13 6 0-16,-12 26-1 0,-17 30-2 16,-14 26-2-16,-17 19-4 15,-15 27 0-15,-3 17-29 16,-4 15-11-16,-3 13-28 16,6 2-12-16,8-5-65 15</inkml:trace>
  <inkml:trace contextRef="#ctx0" brushRef="#br0" timeOffset="19008.516">7676 11029 232 0,'0'-66'88'0,"0"66"-69"0,4-22 8 0,-4 19 1 16,4 3-8-16,-4 0 0 15,3 6-5-15,1 3 1 16,3 20-9-16,0-1 2 0,0 16 4 16,0-10 2-16,3 60 3 15,-3-25-8-15,4 57-1 16,0-29-5-16,-1 72-1 15,1-37 1-15,-8 62 2 16,-3-46-3-16,4 33-2 16,-4-39-3-16,3-17-1 0,1-31 2 15,3-12 0 1,0-20-13-16,4-27-3 16,-4-7-44-16,10-34-18 0,-3-1-49 15</inkml:trace>
  <inkml:trace contextRef="#ctx0" brushRef="#br0" timeOffset="19318.992">8488 11367 256 0,'3'-19'96'0,"-3"19"-75"0,4 10 17 0,-4-10 3 16,-4 19-18-16,4-4-2 16,-3 29-4-16,-1-9-2 15,-6 27-7-15,-1-11-3 0,-10 55-1 16,3-24-2-16,-17 49-2 16,7-30 1-16,-14 43-1 15,10-28 0-15,-7 28 2 16,7-28-3-16,0-3 0 15,8-25-17-15,3-19-8 16,6-10-41-16,8-24-18 16,0-7-34-1</inkml:trace>
  <inkml:trace contextRef="#ctx0" brushRef="#br0" timeOffset="19606.755">8114 11568 304 0,'0'-16'115'0,"0"16"-89"0,7 10 8 0,-7-7-4 16,11 12-7-16,-4-5 0 16,17 27-10-16,-3-2-3 15,25 56-6-15,-10-22-1 0,17 59 3 16,-15-27-3-16,12 40-2 15,-11-35-3-15,13 42 1 16,-13-38-12-16,14-7-5 16,-14-21-21-16,10-17-10 15,-10-11-32-15,0-32-11 16,-4-4-15 0</inkml:trace>
  <inkml:trace contextRef="#ctx0" brushRef="#br0" timeOffset="19922.779">9267 11383 236 0,'-17'9'90'0,"17"-9"-70"0,-4 3 19 16,4-3 3-16,0 0-7 16,0 0 0-16,4 4-5 15,-1-1 1-15,15 3-17 16,-4-3 1-16,18 7 1 0,-7-1-4 0,13 0-2 16,-6-2-5-16,21 2-4 15,-11-3 0-15,15 4-1 16,-11-1-36-16,3 4-13 15,-10-4-114 1</inkml:trace>
  <inkml:trace contextRef="#ctx0" brushRef="#br0" timeOffset="20146.935">9204 12092 320 0,'-11'25'121'0,"11"-25"-95"0,36 0 16 0,-33 0 1 0,25-10-15 16,-6 4-4-16,20-22-11 15,21-22-6 1,8 6-4-16,3 3-3 0,-17 19 1 0,-12 3-17 16,8 7-4-16,-10 2-43 15,6 4-19-15,-7 3-63 16</inkml:trace>
  <inkml:trace contextRef="#ctx0" brushRef="#br0" timeOffset="20432.941">10647 11461 288 0,'-46'19'110'0,"46"-19"-86"0,-21 13 18 0,17-7 3 16,1-3-11-16,-1 6-2 15,8 1-10-15,-1-1-1 16,15 1-12-16,-4-1-5 0,25-3-1 16,-7-3-4-16,13-6 0 15,-6 0 1-15,11-6 2 16,-12 3-6-16,15-7 1 15,-10 4-50-15,6-4-19 16,-10 10-85 0</inkml:trace>
  <inkml:trace contextRef="#ctx0" brushRef="#br0" timeOffset="20746.878">11130 10593 260 0,'-10'-41'99'0,"10"41"-77"0,7-6 20 15,-7 6 3-15,7 12-10 0,-4-2-1 16,11 18-13-16,-3 0-3 16,10 41-10-16,-3-16-5 0,3 48 0 15,-3-23-2-15,-1 66 2 16,-3-34-2-16,4 41 2 15,0-35-4-15,-4 22 0 16,-4-26-10-16,4-5-3 16,-3-22-4-16,0-13-2 15,-1-13-15-15,-3-18-5 16,0-6-83 0,0-23-49-16,0 1 75 15</inkml:trace>
  <inkml:trace contextRef="#ctx0" brushRef="#br0" timeOffset="21047.152">11504 10699 300 0,'4'-15'112'15,"-4"15"-87"-15,7 9 18 0,-7-9 2 0,3 19-15 16,1-3-5-16,-1 34-6 15,1-10-2-15,-1 26-9 16,1-9-3-16,3 9-1 0,-4-13-5 16,8 13 1-16,0-13 2 15,6 7 1-15,-3-13-4 16,11-7-1-16,-4-8-2 0,7-7 3 16,-3-6-2-16,3-13 1 15,-3 0-31-15,0-6-13 16,-4 0-111-1,4-6-54-15,-4 0 104 16</inkml:trace>
  <inkml:trace contextRef="#ctx0" brushRef="#br0" timeOffset="21333.577">11846 10546 368 0,'-7'3'140'0,"7"-3"-109"0,-3 47 9 0,3-38-4 16,0 16-15-16,0-3-1 0,3 25-10 16,1-6-4-1,3 37-3-15,0-9 0 0,3 47 0 0,-2-31-4 16,2 50 1-16,-3-32 0 16,4 45 0-16,-4-32-3 15,3 12 2-15,1-30-8 16,3 8-2-16,-3-24-18 15,3 9-7-15,-4-22-16 16,4-10-6-16,-3-12-50 16,0-19-60-1,-1-6 50-15</inkml:trace>
  <inkml:trace contextRef="#ctx0" brushRef="#br0" timeOffset="22896.912">12199 10210 220 0,'-25'-19'82'15,"25"19"-64"-15,-35-9 2 0,28 9-2 0,-14 0 3 16,3 0 5-16,-10 0 3 15,3 0 2-15,-10 0-16 16,7 0 6-16,-25 0 3 0,11 0-4 16,-29-13 1-16,15 7-6 15,-19-10 1-15,16 4-7 16,-37-7-1-16,19 3 0 16,-26 1 0-16,19 2-4 15,-54-2-1-15,32 5 1 16,-38 4 0-16,31-4-5 15,-50 1-1-15,40 0 3 16,-60-4 1-16,45 4 0 0,-53 6 1 16,50-1-7-16,-39 14 1 15,43-4 3-15,-54 16 4 16,47-3-3-16,-36 6-3 16,42 0 3-16,-28 0 1 15,43-6 0-15,-32 0-2 16,35-4-2-16,-11-2-1 15,22-4 2-15,-15-2 2 16,26-4 0-16,-22-6-1 16,24-4 1-16,-6 7-1 15,25 0 0-15,-8 10 0 16,18-4-3-16,-7 7 2 16,21-1 1-16,0 7 0 15,14-3-3-15,14 9 2 16,-3-10 1-16,14 23 2 15,3-3-3-15,11 18 0 0,0-9 1 16,8 28 0-16,-5-16 0 16,8 60 2-16,-4-19-1 15,3 92 2-15,1-51 0 16,-8 103 1-16,1-62-5 16,3 100 1-16,0-79 0 15,4 64 0-15,-1-70 0 0,8 41 2 16,-8-62-1-1,8 15 2-15,-4-41-4 0,11 4 0 16,-15-35 1-16,12-13 0 16,-5-21 0-16,8-7 2 15,21 19-1-15,-7-28 2 16,3-19-4-16,4-22 0 16,-4-12 1-1,-14-13 0-15,-6 0 2 0,34-7 1 16,53-15-1-16,1-6-2 15,3-3-2-15,31-10 1 16,1 7 1-16,10-7 2 16,21 3-1-16,-63 7 2 15,-24 9-2-15,87-19-1 16,-46 13-2-16,89-22 1 16,-57 9 1-16,96-25 0 15,-71 16 0-15,95-13 2 0,-81 19-1 16,71-9-1-16,-75 16 3 15,57-17 0-15,-70 10-4 16,59-3-1-16,-66 10 1 16,31 2 0-16,-53 10 1 15,18 9 0-15,-43 4 0 0,19 15 2 16,-29 0-3 0,3 10 0-16,-24-4 1 15,-7 0 0-15,-22 1-3 16,-6-1 0-16,-15-2-1 15,-7-14 0-15,-10 4 5 16,-7-16 1-16,-4 4 0 16,-7-10-2-16,-3 6 3 0,-4-9 0 15,-4 2-4-15,1-8-1 16,-4 6 1-16,0-26 0 16,0 14 1-16,-4-54 0 15,4 25 0-15,-28-163 0 31,7 62 2-31,-36-87 3 0,19 69-2 16,-29-85-2 0,21 79 0-16,-28-41 1 15,17 59-3-15,-10-21 0 16,-18-39 1-16,22 73 0 16,14 50 0-16,6 48 0 15,8 30-3-15,17 35 2 16,1 0-1-16,-4 19 0 15,3 0 2-15,-3 3 2 0,3-7-1 16,-14 4 2-16,8-3-2 16,-29-4 2-16,10 1-2 15,-20-4-1-15,10-2 1 16,-28-4-1-16,17 3-14 16,-20-3-5-16,17-3-61 15,7 0-27-15,-25-9-49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5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24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1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4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1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4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91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Multi-Step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257266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8355" y="1268155"/>
                <a:ext cx="916396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5" y="1268155"/>
                <a:ext cx="9163964" cy="769441"/>
              </a:xfrm>
              <a:prstGeom prst="rect">
                <a:avLst/>
              </a:prstGeom>
              <a:blipFill>
                <a:blip r:embed="rId2"/>
                <a:stretch>
                  <a:fillRect l="-2794" t="-17460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8689" y="2356308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3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–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355" y="3677548"/>
                <a:ext cx="58573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5" y="3677548"/>
                <a:ext cx="5857311" cy="769441"/>
              </a:xfrm>
              <a:prstGeom prst="rect">
                <a:avLst/>
              </a:prstGeom>
              <a:blipFill>
                <a:blip r:embed="rId3"/>
                <a:stretch>
                  <a:fillRect l="-4370" t="-17460" b="-43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8636" y="4998789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4) 4</a:t>
            </a:r>
            <a:r>
              <a:rPr lang="en-US" sz="4400" b="1" i="1" dirty="0"/>
              <a:t>v</a:t>
            </a:r>
            <a:r>
              <a:rPr lang="en-US" sz="4400" b="1" dirty="0"/>
              <a:t> + 5</a:t>
            </a:r>
            <a:r>
              <a:rPr lang="en-US" sz="4400" b="1" i="1" dirty="0"/>
              <a:t>v</a:t>
            </a:r>
            <a:r>
              <a:rPr lang="en-US" sz="4400" b="1" dirty="0"/>
              <a:t> – 8 = 10</a:t>
            </a:r>
          </a:p>
        </p:txBody>
      </p:sp>
    </p:spTree>
    <p:extLst>
      <p:ext uri="{BB962C8B-B14F-4D97-AF65-F5344CB8AC3E}">
        <p14:creationId xmlns:p14="http://schemas.microsoft.com/office/powerpoint/2010/main" val="301901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62455" y="1365162"/>
            <a:ext cx="103923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Students will differentiate between equations that have no solution and an infinite number of solutions.</a:t>
            </a:r>
          </a:p>
        </p:txBody>
      </p:sp>
    </p:spTree>
    <p:extLst>
      <p:ext uri="{BB962C8B-B14F-4D97-AF65-F5344CB8AC3E}">
        <p14:creationId xmlns:p14="http://schemas.microsoft.com/office/powerpoint/2010/main" val="121487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8" y="304548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 to Linear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637" y="1362099"/>
            <a:ext cx="119833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equation with one variable may have: 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Exactly One Real Solution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Infinite Real Solutions (Identity)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Real Solution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052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 5x – 2 = 8x + 4 – 3x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1D7201-E7DF-42F3-8749-FC3D611467A3}"/>
                  </a:ext>
                </a:extLst>
              </p14:cNvPr>
              <p14:cNvContentPartPr/>
              <p14:nvPr/>
            </p14:nvContentPartPr>
            <p14:xfrm>
              <a:off x="1752480" y="549000"/>
              <a:ext cx="8048520" cy="452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1D7201-E7DF-42F3-8749-FC3D611467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3120" y="539640"/>
                <a:ext cx="8067240" cy="454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555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  2(4 + x) = x – 6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61F221-7E50-4CB4-8227-AD8DA0F9F876}"/>
                  </a:ext>
                </a:extLst>
              </p14:cNvPr>
              <p14:cNvContentPartPr/>
              <p14:nvPr/>
            </p14:nvContentPartPr>
            <p14:xfrm>
              <a:off x="1675080" y="439560"/>
              <a:ext cx="3215880" cy="460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61F221-7E50-4CB4-8227-AD8DA0F9F8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5720" y="430200"/>
                <a:ext cx="3234600" cy="462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557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9)  7x – 3 + 5x = 2(6x + 3) – 9 </a:t>
            </a:r>
            <a:endParaRPr lang="en-US" sz="36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AA7831-9325-4100-9C8B-2428FBB08A32}"/>
                  </a:ext>
                </a:extLst>
              </p14:cNvPr>
              <p14:cNvContentPartPr/>
              <p14:nvPr/>
            </p14:nvContentPartPr>
            <p14:xfrm>
              <a:off x="1648440" y="675360"/>
              <a:ext cx="6328800" cy="529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AA7831-9325-4100-9C8B-2428FBB08A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9080" y="666000"/>
                <a:ext cx="6347520" cy="531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692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10)  3m + 3 = 3(m – 2) + 9</a:t>
            </a:r>
            <a:endParaRPr lang="en-US" sz="36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119C61-69DF-41C7-BC68-C9811205D6F6}"/>
                  </a:ext>
                </a:extLst>
              </p14:cNvPr>
              <p14:cNvContentPartPr/>
              <p14:nvPr/>
            </p14:nvContentPartPr>
            <p14:xfrm>
              <a:off x="2105640" y="661680"/>
              <a:ext cx="4775760" cy="481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119C61-69DF-41C7-BC68-C9811205D6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6280" y="652320"/>
                <a:ext cx="4794480" cy="483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6740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354" y="1055684"/>
            <a:ext cx="9163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3x – 9 + 5x = 2(6x + 3) – 4x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222395" y="50019"/>
            <a:ext cx="3686541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354" y="2168003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3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– 2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6 – d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354" y="3365859"/>
                <a:ext cx="58573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𝟑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𝒇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+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𝟐</m:t>
                        </m:r>
                      </m:e>
                    </m:d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=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𝟏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𝟑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𝒇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4" y="3365859"/>
                <a:ext cx="5857311" cy="769441"/>
              </a:xfrm>
              <a:prstGeom prst="rect">
                <a:avLst/>
              </a:prstGeom>
              <a:blipFill>
                <a:blip r:embed="rId2"/>
                <a:stretch>
                  <a:fillRect l="-4370" t="-17460" b="-43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8355" y="4821056"/>
            <a:ext cx="7312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4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+ 5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= 3v – 10 + 6v + 2</a:t>
            </a:r>
          </a:p>
        </p:txBody>
      </p:sp>
    </p:spTree>
    <p:extLst>
      <p:ext uri="{BB962C8B-B14F-4D97-AF65-F5344CB8AC3E}">
        <p14:creationId xmlns:p14="http://schemas.microsoft.com/office/powerpoint/2010/main" val="330812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62455" y="1584103"/>
            <a:ext cx="10392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66760" y="158323"/>
            <a:ext cx="7028985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798" y="1315800"/>
            <a:ext cx="5838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047" y="1932833"/>
            <a:ext cx="2755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365" y="2633851"/>
            <a:ext cx="468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9365" y="3198862"/>
            <a:ext cx="4599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051" y="3770021"/>
            <a:ext cx="95990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 (Variables on Left/Constants on Right)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047" y="5267600"/>
            <a:ext cx="4872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4954AF-6196-4323-AA27-9FEE1C06C6F2}"/>
                  </a:ext>
                </a:extLst>
              </p14:cNvPr>
              <p14:cNvContentPartPr/>
              <p14:nvPr/>
            </p14:nvContentPartPr>
            <p14:xfrm>
              <a:off x="5002560" y="1423800"/>
              <a:ext cx="3763440" cy="453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4954AF-6196-4323-AA27-9FEE1C06C6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3200" y="1414440"/>
                <a:ext cx="3782160" cy="455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8636" y="949443"/>
                <a:ext cx="650125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36" y="949443"/>
                <a:ext cx="6501257" cy="769441"/>
              </a:xfrm>
              <a:prstGeom prst="rect">
                <a:avLst/>
              </a:prstGeom>
              <a:blipFill>
                <a:blip r:embed="rId2"/>
                <a:stretch>
                  <a:fillRect l="-3936" t="-17460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322570-32FD-4287-98A6-06671FF7D81F}"/>
                  </a:ext>
                </a:extLst>
              </p14:cNvPr>
              <p14:cNvContentPartPr/>
              <p14:nvPr/>
            </p14:nvContentPartPr>
            <p14:xfrm>
              <a:off x="1633320" y="940680"/>
              <a:ext cx="4800960" cy="4830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322570-32FD-4287-98A6-06671FF7D8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3960" y="931320"/>
                <a:ext cx="4819680" cy="484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00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2346" y="978063"/>
                <a:ext cx="618219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0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40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46" y="978063"/>
                <a:ext cx="6182196" cy="769441"/>
              </a:xfrm>
              <a:prstGeom prst="rect">
                <a:avLst/>
              </a:prstGeom>
              <a:blipFill>
                <a:blip r:embed="rId2"/>
                <a:stretch>
                  <a:fillRect l="-4142"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3AF106-D57F-472E-B1EC-E8B56EADE719}"/>
                  </a:ext>
                </a:extLst>
              </p14:cNvPr>
              <p14:cNvContentPartPr/>
              <p14:nvPr/>
            </p14:nvContentPartPr>
            <p14:xfrm>
              <a:off x="2459880" y="952920"/>
              <a:ext cx="3789000" cy="540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3AF106-D57F-472E-B1EC-E8B56EADE7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50520" y="943560"/>
                <a:ext cx="3807720" cy="542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079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635" y="1226215"/>
                <a:ext cx="585731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35" y="1226215"/>
                <a:ext cx="5857311" cy="707886"/>
              </a:xfrm>
              <a:prstGeom prst="rect">
                <a:avLst/>
              </a:prstGeom>
              <a:blipFill>
                <a:blip r:embed="rId2"/>
                <a:stretch>
                  <a:fillRect l="-3746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0CDF75-A587-4DF6-99E4-04E08143CB73}"/>
                  </a:ext>
                </a:extLst>
              </p14:cNvPr>
              <p14:cNvContentPartPr/>
              <p14:nvPr/>
            </p14:nvContentPartPr>
            <p14:xfrm>
              <a:off x="1696680" y="731880"/>
              <a:ext cx="4277880" cy="423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0CDF75-A587-4DF6-99E4-04E08143CB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87320" y="722520"/>
                <a:ext cx="4296600" cy="425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897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27950" y="1128862"/>
                <a:ext cx="585731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0" y="1128862"/>
                <a:ext cx="5857311" cy="707886"/>
              </a:xfrm>
              <a:prstGeom prst="rect">
                <a:avLst/>
              </a:prstGeom>
              <a:blipFill>
                <a:blip r:embed="rId2"/>
                <a:stretch>
                  <a:fillRect l="-3746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B93E42-982E-434E-B2E1-7BE23BEDACBC}"/>
                  </a:ext>
                </a:extLst>
              </p14:cNvPr>
              <p14:cNvContentPartPr/>
              <p14:nvPr/>
            </p14:nvContentPartPr>
            <p14:xfrm>
              <a:off x="1872000" y="422640"/>
              <a:ext cx="5597280" cy="4860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B93E42-982E-434E-B2E1-7BE23BEDAC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2640" y="413280"/>
                <a:ext cx="5616000" cy="487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55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5)  3(7 + 2x) = 30 + 7(x – 1)</a:t>
            </a:r>
            <a:endParaRPr lang="en-US" sz="36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C2DCD1-7FB5-409C-9D05-C31B0F1892C6}"/>
                  </a:ext>
                </a:extLst>
              </p14:cNvPr>
              <p14:cNvContentPartPr/>
              <p14:nvPr/>
            </p14:nvContentPartPr>
            <p14:xfrm>
              <a:off x="1705680" y="124560"/>
              <a:ext cx="6478560" cy="604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C2DCD1-7FB5-409C-9D05-C31B0F1892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96320" y="115200"/>
                <a:ext cx="6497280" cy="606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341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635" y="1113402"/>
            <a:ext cx="1088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4(3 + 5y) – 4 = 3 + 2(y – 2)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8933F8-A61A-4D14-BF26-3DCDADB04E6D}"/>
                  </a:ext>
                </a:extLst>
              </p14:cNvPr>
              <p14:cNvContentPartPr/>
              <p14:nvPr/>
            </p14:nvContentPartPr>
            <p14:xfrm>
              <a:off x="1634400" y="873000"/>
              <a:ext cx="9240840" cy="511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8933F8-A61A-4D14-BF26-3DCDADB04E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5040" y="863640"/>
                <a:ext cx="9259560" cy="513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3824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2179</TotalTime>
  <Words>364</Words>
  <Application>Microsoft Office PowerPoint</Application>
  <PresentationFormat>Widescreen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Retrospect</vt:lpstr>
      <vt:lpstr>Solving Multi-Step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Multi-Step Equations</dc:title>
  <dc:creator>Michael Kuniega</dc:creator>
  <cp:lastModifiedBy>Michael Kuniega</cp:lastModifiedBy>
  <cp:revision>23</cp:revision>
  <dcterms:created xsi:type="dcterms:W3CDTF">2015-06-30T02:36:09Z</dcterms:created>
  <dcterms:modified xsi:type="dcterms:W3CDTF">2019-10-26T18:48:28Z</dcterms:modified>
</cp:coreProperties>
</file>